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7"/>
  </p:notesMasterIdLst>
  <p:sldIdLst>
    <p:sldId id="370" r:id="rId5"/>
    <p:sldId id="337" r:id="rId6"/>
    <p:sldId id="369" r:id="rId7"/>
    <p:sldId id="368" r:id="rId8"/>
    <p:sldId id="333" r:id="rId9"/>
    <p:sldId id="257" r:id="rId10"/>
    <p:sldId id="256" r:id="rId11"/>
    <p:sldId id="258" r:id="rId12"/>
    <p:sldId id="259" r:id="rId13"/>
    <p:sldId id="334" r:id="rId14"/>
    <p:sldId id="260" r:id="rId15"/>
    <p:sldId id="261" r:id="rId16"/>
    <p:sldId id="335" r:id="rId17"/>
    <p:sldId id="262" r:id="rId18"/>
    <p:sldId id="263" r:id="rId19"/>
    <p:sldId id="336" r:id="rId20"/>
    <p:sldId id="264" r:id="rId21"/>
    <p:sldId id="265" r:id="rId22"/>
    <p:sldId id="338" r:id="rId23"/>
    <p:sldId id="266" r:id="rId24"/>
    <p:sldId id="267" r:id="rId25"/>
    <p:sldId id="339" r:id="rId26"/>
    <p:sldId id="268" r:id="rId27"/>
    <p:sldId id="269" r:id="rId28"/>
    <p:sldId id="340" r:id="rId29"/>
    <p:sldId id="270" r:id="rId30"/>
    <p:sldId id="271" r:id="rId31"/>
    <p:sldId id="341" r:id="rId32"/>
    <p:sldId id="272" r:id="rId33"/>
    <p:sldId id="273" r:id="rId34"/>
    <p:sldId id="342" r:id="rId35"/>
    <p:sldId id="274" r:id="rId36"/>
    <p:sldId id="275" r:id="rId37"/>
    <p:sldId id="343" r:id="rId38"/>
    <p:sldId id="276" r:id="rId39"/>
    <p:sldId id="277" r:id="rId40"/>
    <p:sldId id="346" r:id="rId41"/>
    <p:sldId id="278" r:id="rId42"/>
    <p:sldId id="279" r:id="rId43"/>
    <p:sldId id="344" r:id="rId44"/>
    <p:sldId id="280" r:id="rId45"/>
    <p:sldId id="281" r:id="rId46"/>
    <p:sldId id="345" r:id="rId47"/>
    <p:sldId id="282" r:id="rId48"/>
    <p:sldId id="283" r:id="rId49"/>
    <p:sldId id="347" r:id="rId50"/>
    <p:sldId id="284" r:id="rId51"/>
    <p:sldId id="285" r:id="rId52"/>
    <p:sldId id="348" r:id="rId53"/>
    <p:sldId id="286" r:id="rId54"/>
    <p:sldId id="287" r:id="rId55"/>
    <p:sldId id="349" r:id="rId56"/>
    <p:sldId id="288" r:id="rId57"/>
    <p:sldId id="289" r:id="rId58"/>
    <p:sldId id="350" r:id="rId59"/>
    <p:sldId id="290" r:id="rId60"/>
    <p:sldId id="291" r:id="rId61"/>
    <p:sldId id="351" r:id="rId62"/>
    <p:sldId id="292" r:id="rId63"/>
    <p:sldId id="305" r:id="rId64"/>
    <p:sldId id="352" r:id="rId65"/>
    <p:sldId id="306" r:id="rId66"/>
    <p:sldId id="307" r:id="rId67"/>
    <p:sldId id="353" r:id="rId68"/>
    <p:sldId id="308" r:id="rId69"/>
    <p:sldId id="309" r:id="rId70"/>
    <p:sldId id="354" r:id="rId71"/>
    <p:sldId id="310" r:id="rId72"/>
    <p:sldId id="311" r:id="rId73"/>
    <p:sldId id="355" r:id="rId74"/>
    <p:sldId id="293" r:id="rId75"/>
    <p:sldId id="294" r:id="rId76"/>
    <p:sldId id="356" r:id="rId77"/>
    <p:sldId id="295" r:id="rId78"/>
    <p:sldId id="296" r:id="rId79"/>
    <p:sldId id="297" r:id="rId80"/>
    <p:sldId id="357" r:id="rId81"/>
    <p:sldId id="298" r:id="rId82"/>
    <p:sldId id="299" r:id="rId83"/>
    <p:sldId id="358" r:id="rId84"/>
    <p:sldId id="300" r:id="rId85"/>
    <p:sldId id="312" r:id="rId86"/>
    <p:sldId id="313" r:id="rId87"/>
    <p:sldId id="359" r:id="rId88"/>
    <p:sldId id="314" r:id="rId89"/>
    <p:sldId id="315" r:id="rId90"/>
    <p:sldId id="316" r:id="rId91"/>
    <p:sldId id="360" r:id="rId92"/>
    <p:sldId id="317" r:id="rId93"/>
    <p:sldId id="318" r:id="rId94"/>
    <p:sldId id="319" r:id="rId95"/>
    <p:sldId id="301" r:id="rId96"/>
    <p:sldId id="361" r:id="rId97"/>
    <p:sldId id="302" r:id="rId98"/>
    <p:sldId id="303" r:id="rId99"/>
    <p:sldId id="362" r:id="rId100"/>
    <p:sldId id="304" r:id="rId101"/>
    <p:sldId id="320" r:id="rId102"/>
    <p:sldId id="321" r:id="rId103"/>
    <p:sldId id="363" r:id="rId104"/>
    <p:sldId id="322" r:id="rId105"/>
    <p:sldId id="323" r:id="rId106"/>
    <p:sldId id="324" r:id="rId107"/>
    <p:sldId id="365" r:id="rId108"/>
    <p:sldId id="327" r:id="rId109"/>
    <p:sldId id="328" r:id="rId110"/>
    <p:sldId id="366" r:id="rId111"/>
    <p:sldId id="329" r:id="rId112"/>
    <p:sldId id="330" r:id="rId113"/>
    <p:sldId id="367" r:id="rId114"/>
    <p:sldId id="331" r:id="rId115"/>
    <p:sldId id="332" r:id="rId116"/>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5E7AF-EED0-43C3-B923-A217EA37521F}" v="1" dt="2022-04-21T12:34:34.048"/>
    <p1510:client id="{B7B0A518-FAD2-46C2-98E7-9F62B15A2830}" v="511" dt="2022-04-21T12:24:09.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7637" autoAdjust="0"/>
  </p:normalViewPr>
  <p:slideViewPr>
    <p:cSldViewPr snapToGrid="0">
      <p:cViewPr varScale="1">
        <p:scale>
          <a:sx n="100" d="100"/>
          <a:sy n="100" d="100"/>
        </p:scale>
        <p:origin x="1092" y="78"/>
      </p:cViewPr>
      <p:guideLst/>
    </p:cSldViewPr>
  </p:slideViewPr>
  <p:notesTextViewPr>
    <p:cViewPr>
      <p:scale>
        <a:sx n="1" d="1"/>
        <a:sy n="1" d="1"/>
      </p:scale>
      <p:origin x="0" y="0"/>
    </p:cViewPr>
  </p:notesTextViewPr>
  <p:sorterViewPr>
    <p:cViewPr>
      <p:scale>
        <a:sx n="90" d="100"/>
        <a:sy n="90" d="100"/>
      </p:scale>
      <p:origin x="0" y="-246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S::catherine.mcharg@historicengland.org.uk::88b8f76c-9ae3-4745-88eb-fe0667a22af5" providerId="AD" clId="Web-{5165E7AF-EED0-43C3-B923-A217EA37521F}"/>
    <pc:docChg chg="modSld">
      <pc:chgData name="McHarg, Catherine" userId="S::catherine.mcharg@historicengland.org.uk::88b8f76c-9ae3-4745-88eb-fe0667a22af5" providerId="AD" clId="Web-{5165E7AF-EED0-43C3-B923-A217EA37521F}" dt="2022-04-21T12:34:31.391" v="0"/>
      <pc:docMkLst>
        <pc:docMk/>
      </pc:docMkLst>
      <pc:sldChg chg="modNotes">
        <pc:chgData name="McHarg, Catherine" userId="S::catherine.mcharg@historicengland.org.uk::88b8f76c-9ae3-4745-88eb-fe0667a22af5" providerId="AD" clId="Web-{5165E7AF-EED0-43C3-B923-A217EA37521F}" dt="2022-04-21T12:34:31.391" v="0"/>
        <pc:sldMkLst>
          <pc:docMk/>
          <pc:sldMk cId="1305582327" sldId="337"/>
        </pc:sldMkLst>
      </pc:sldChg>
    </pc:docChg>
  </pc:docChgLst>
  <pc:docChgLst>
    <pc:chgData name="McHarg, Catherine" userId="88b8f76c-9ae3-4745-88eb-fe0667a22af5" providerId="ADAL" clId="{B7B0A518-FAD2-46C2-98E7-9F62B15A2830}"/>
    <pc:docChg chg="undo custSel addSld delSld modSld sldOrd">
      <pc:chgData name="McHarg, Catherine" userId="88b8f76c-9ae3-4745-88eb-fe0667a22af5" providerId="ADAL" clId="{B7B0A518-FAD2-46C2-98E7-9F62B15A2830}" dt="2022-04-21T12:29:13.885" v="1158" actId="6549"/>
      <pc:docMkLst>
        <pc:docMk/>
      </pc:docMkLst>
      <pc:sldChg chg="addSp delSp modSp ord modNotesTx">
        <pc:chgData name="McHarg, Catherine" userId="88b8f76c-9ae3-4745-88eb-fe0667a22af5" providerId="ADAL" clId="{B7B0A518-FAD2-46C2-98E7-9F62B15A2830}" dt="2022-04-21T12:25:06.244" v="1094" actId="6549"/>
        <pc:sldMkLst>
          <pc:docMk/>
          <pc:sldMk cId="2101761339" sldId="256"/>
        </pc:sldMkLst>
        <pc:spChg chg="add mod">
          <ac:chgData name="McHarg, Catherine" userId="88b8f76c-9ae3-4745-88eb-fe0667a22af5" providerId="ADAL" clId="{B7B0A518-FAD2-46C2-98E7-9F62B15A2830}" dt="2022-04-21T12:25:06.244" v="1094" actId="6549"/>
          <ac:spMkLst>
            <pc:docMk/>
            <pc:sldMk cId="2101761339" sldId="256"/>
            <ac:spMk id="2" creationId="{8B0D1495-9E68-4C9A-B335-139B9FD025F2}"/>
          </ac:spMkLst>
        </pc:spChg>
        <pc:picChg chg="del mod">
          <ac:chgData name="McHarg, Catherine" userId="88b8f76c-9ae3-4745-88eb-fe0667a22af5" providerId="ADAL" clId="{B7B0A518-FAD2-46C2-98E7-9F62B15A2830}" dt="2022-04-14T11:20:10.264" v="676" actId="478"/>
          <ac:picMkLst>
            <pc:docMk/>
            <pc:sldMk cId="2101761339" sldId="256"/>
            <ac:picMk id="16" creationId="{9B2DFAEF-1EA8-42CA-9FC5-8A619B7870CE}"/>
          </ac:picMkLst>
        </pc:picChg>
      </pc:sldChg>
      <pc:sldChg chg="addSp modSp modNotesTx">
        <pc:chgData name="McHarg, Catherine" userId="88b8f76c-9ae3-4745-88eb-fe0667a22af5" providerId="ADAL" clId="{B7B0A518-FAD2-46C2-98E7-9F62B15A2830}" dt="2022-04-13T12:58:59.496" v="485" actId="962"/>
        <pc:sldMkLst>
          <pc:docMk/>
          <pc:sldMk cId="1064059359" sldId="257"/>
        </pc:sldMkLst>
        <pc:picChg chg="add mod">
          <ac:chgData name="McHarg, Catherine" userId="88b8f76c-9ae3-4745-88eb-fe0667a22af5" providerId="ADAL" clId="{B7B0A518-FAD2-46C2-98E7-9F62B15A2830}" dt="2022-04-13T12:58:59.496" v="485" actId="962"/>
          <ac:picMkLst>
            <pc:docMk/>
            <pc:sldMk cId="1064059359" sldId="257"/>
            <ac:picMk id="3" creationId="{7BC965BE-377F-40BD-B270-8AA51015632E}"/>
          </ac:picMkLst>
        </pc:picChg>
      </pc:sldChg>
      <pc:sldChg chg="modSp">
        <pc:chgData name="McHarg, Catherine" userId="88b8f76c-9ae3-4745-88eb-fe0667a22af5" providerId="ADAL" clId="{B7B0A518-FAD2-46C2-98E7-9F62B15A2830}" dt="2022-04-13T12:59:23.096" v="490" actId="962"/>
        <pc:sldMkLst>
          <pc:docMk/>
          <pc:sldMk cId="1292900190" sldId="258"/>
        </pc:sldMkLst>
        <pc:picChg chg="mod">
          <ac:chgData name="McHarg, Catherine" userId="88b8f76c-9ae3-4745-88eb-fe0667a22af5" providerId="ADAL" clId="{B7B0A518-FAD2-46C2-98E7-9F62B15A2830}" dt="2022-04-13T12:59:23.096" v="490" actId="962"/>
          <ac:picMkLst>
            <pc:docMk/>
            <pc:sldMk cId="1292900190" sldId="258"/>
            <ac:picMk id="3" creationId="{0FCE5E6E-5FC4-4BB7-A033-275A2FD8C400}"/>
          </ac:picMkLst>
        </pc:picChg>
      </pc:sldChg>
      <pc:sldChg chg="addSp modSp modNotesTx">
        <pc:chgData name="McHarg, Catherine" userId="88b8f76c-9ae3-4745-88eb-fe0667a22af5" providerId="ADAL" clId="{B7B0A518-FAD2-46C2-98E7-9F62B15A2830}" dt="2022-04-13T12:59:29.117" v="492" actId="962"/>
        <pc:sldMkLst>
          <pc:docMk/>
          <pc:sldMk cId="679004197" sldId="259"/>
        </pc:sldMkLst>
        <pc:picChg chg="add mod">
          <ac:chgData name="McHarg, Catherine" userId="88b8f76c-9ae3-4745-88eb-fe0667a22af5" providerId="ADAL" clId="{B7B0A518-FAD2-46C2-98E7-9F62B15A2830}" dt="2022-04-13T12:59:29.117" v="492" actId="962"/>
          <ac:picMkLst>
            <pc:docMk/>
            <pc:sldMk cId="679004197" sldId="259"/>
            <ac:picMk id="3" creationId="{635DCCCB-B5D6-4309-93CC-AFF93474F4AB}"/>
          </ac:picMkLst>
        </pc:picChg>
      </pc:sldChg>
      <pc:sldChg chg="modSp">
        <pc:chgData name="McHarg, Catherine" userId="88b8f76c-9ae3-4745-88eb-fe0667a22af5" providerId="ADAL" clId="{B7B0A518-FAD2-46C2-98E7-9F62B15A2830}" dt="2022-04-13T12:59:34.866" v="494" actId="962"/>
        <pc:sldMkLst>
          <pc:docMk/>
          <pc:sldMk cId="1950164982" sldId="260"/>
        </pc:sldMkLst>
        <pc:picChg chg="mod">
          <ac:chgData name="McHarg, Catherine" userId="88b8f76c-9ae3-4745-88eb-fe0667a22af5" providerId="ADAL" clId="{B7B0A518-FAD2-46C2-98E7-9F62B15A2830}" dt="2022-04-13T12:59:34.866" v="494" actId="962"/>
          <ac:picMkLst>
            <pc:docMk/>
            <pc:sldMk cId="1950164982" sldId="260"/>
            <ac:picMk id="3" creationId="{D03CCA6B-CE85-434C-BE69-D5C0AC0013DF}"/>
          </ac:picMkLst>
        </pc:picChg>
      </pc:sldChg>
      <pc:sldChg chg="addSp modSp modNotesTx">
        <pc:chgData name="McHarg, Catherine" userId="88b8f76c-9ae3-4745-88eb-fe0667a22af5" providerId="ADAL" clId="{B7B0A518-FAD2-46C2-98E7-9F62B15A2830}" dt="2022-04-13T12:59:41.887" v="496" actId="962"/>
        <pc:sldMkLst>
          <pc:docMk/>
          <pc:sldMk cId="4029565445" sldId="261"/>
        </pc:sldMkLst>
        <pc:picChg chg="add mod">
          <ac:chgData name="McHarg, Catherine" userId="88b8f76c-9ae3-4745-88eb-fe0667a22af5" providerId="ADAL" clId="{B7B0A518-FAD2-46C2-98E7-9F62B15A2830}" dt="2022-04-13T12:59:41.887" v="496" actId="962"/>
          <ac:picMkLst>
            <pc:docMk/>
            <pc:sldMk cId="4029565445" sldId="261"/>
            <ac:picMk id="3" creationId="{79FBBB3C-9030-4202-B3D0-4925891C3263}"/>
          </ac:picMkLst>
        </pc:picChg>
      </pc:sldChg>
      <pc:sldChg chg="modSp">
        <pc:chgData name="McHarg, Catherine" userId="88b8f76c-9ae3-4745-88eb-fe0667a22af5" providerId="ADAL" clId="{B7B0A518-FAD2-46C2-98E7-9F62B15A2830}" dt="2022-04-13T12:59:49.887" v="498" actId="962"/>
        <pc:sldMkLst>
          <pc:docMk/>
          <pc:sldMk cId="3789234168" sldId="262"/>
        </pc:sldMkLst>
        <pc:picChg chg="mod">
          <ac:chgData name="McHarg, Catherine" userId="88b8f76c-9ae3-4745-88eb-fe0667a22af5" providerId="ADAL" clId="{B7B0A518-FAD2-46C2-98E7-9F62B15A2830}" dt="2022-04-13T12:59:49.887" v="498" actId="962"/>
          <ac:picMkLst>
            <pc:docMk/>
            <pc:sldMk cId="3789234168" sldId="262"/>
            <ac:picMk id="3" creationId="{BDEC6C51-77A2-40BD-A41A-35812044A336}"/>
          </ac:picMkLst>
        </pc:picChg>
      </pc:sldChg>
      <pc:sldChg chg="addSp modSp modNotesTx">
        <pc:chgData name="McHarg, Catherine" userId="88b8f76c-9ae3-4745-88eb-fe0667a22af5" providerId="ADAL" clId="{B7B0A518-FAD2-46C2-98E7-9F62B15A2830}" dt="2022-04-13T13:00:13.717" v="502" actId="962"/>
        <pc:sldMkLst>
          <pc:docMk/>
          <pc:sldMk cId="643603313" sldId="263"/>
        </pc:sldMkLst>
        <pc:picChg chg="add mod modCrop">
          <ac:chgData name="McHarg, Catherine" userId="88b8f76c-9ae3-4745-88eb-fe0667a22af5" providerId="ADAL" clId="{B7B0A518-FAD2-46C2-98E7-9F62B15A2830}" dt="2022-04-13T13:00:13.717" v="502" actId="962"/>
          <ac:picMkLst>
            <pc:docMk/>
            <pc:sldMk cId="643603313" sldId="263"/>
            <ac:picMk id="3" creationId="{4CA94D75-6250-4AE0-8DF5-16F355B7174F}"/>
          </ac:picMkLst>
        </pc:picChg>
      </pc:sldChg>
      <pc:sldChg chg="modSp">
        <pc:chgData name="McHarg, Catherine" userId="88b8f76c-9ae3-4745-88eb-fe0667a22af5" providerId="ADAL" clId="{B7B0A518-FAD2-46C2-98E7-9F62B15A2830}" dt="2022-04-13T13:00:23.187" v="504" actId="962"/>
        <pc:sldMkLst>
          <pc:docMk/>
          <pc:sldMk cId="753381225" sldId="264"/>
        </pc:sldMkLst>
        <pc:picChg chg="mod">
          <ac:chgData name="McHarg, Catherine" userId="88b8f76c-9ae3-4745-88eb-fe0667a22af5" providerId="ADAL" clId="{B7B0A518-FAD2-46C2-98E7-9F62B15A2830}" dt="2022-04-13T13:00:23.187" v="504" actId="962"/>
          <ac:picMkLst>
            <pc:docMk/>
            <pc:sldMk cId="753381225" sldId="264"/>
            <ac:picMk id="3" creationId="{812E1576-F86F-4C0B-B9CF-8DC797418594}"/>
          </ac:picMkLst>
        </pc:picChg>
      </pc:sldChg>
      <pc:sldChg chg="addSp modSp modNotesTx">
        <pc:chgData name="McHarg, Catherine" userId="88b8f76c-9ae3-4745-88eb-fe0667a22af5" providerId="ADAL" clId="{B7B0A518-FAD2-46C2-98E7-9F62B15A2830}" dt="2022-04-13T13:00:30.537" v="506" actId="962"/>
        <pc:sldMkLst>
          <pc:docMk/>
          <pc:sldMk cId="2826381505" sldId="265"/>
        </pc:sldMkLst>
        <pc:picChg chg="add mod">
          <ac:chgData name="McHarg, Catherine" userId="88b8f76c-9ae3-4745-88eb-fe0667a22af5" providerId="ADAL" clId="{B7B0A518-FAD2-46C2-98E7-9F62B15A2830}" dt="2022-04-13T13:00:30.537" v="506" actId="962"/>
          <ac:picMkLst>
            <pc:docMk/>
            <pc:sldMk cId="2826381505" sldId="265"/>
            <ac:picMk id="3" creationId="{08550F95-8B1B-4A29-B992-98D7CC4765B9}"/>
          </ac:picMkLst>
        </pc:picChg>
      </pc:sldChg>
      <pc:sldChg chg="modSp">
        <pc:chgData name="McHarg, Catherine" userId="88b8f76c-9ae3-4745-88eb-fe0667a22af5" providerId="ADAL" clId="{B7B0A518-FAD2-46C2-98E7-9F62B15A2830}" dt="2022-04-13T13:00:36.397" v="508" actId="962"/>
        <pc:sldMkLst>
          <pc:docMk/>
          <pc:sldMk cId="1347317573" sldId="266"/>
        </pc:sldMkLst>
        <pc:picChg chg="mod">
          <ac:chgData name="McHarg, Catherine" userId="88b8f76c-9ae3-4745-88eb-fe0667a22af5" providerId="ADAL" clId="{B7B0A518-FAD2-46C2-98E7-9F62B15A2830}" dt="2022-04-13T13:00:36.397" v="508" actId="962"/>
          <ac:picMkLst>
            <pc:docMk/>
            <pc:sldMk cId="1347317573" sldId="266"/>
            <ac:picMk id="3" creationId="{C1C11750-3399-4C9E-87D1-3D66C5637489}"/>
          </ac:picMkLst>
        </pc:picChg>
      </pc:sldChg>
      <pc:sldChg chg="addSp modSp modNotesTx">
        <pc:chgData name="McHarg, Catherine" userId="88b8f76c-9ae3-4745-88eb-fe0667a22af5" providerId="ADAL" clId="{B7B0A518-FAD2-46C2-98E7-9F62B15A2830}" dt="2022-04-13T13:00:42.238" v="510" actId="962"/>
        <pc:sldMkLst>
          <pc:docMk/>
          <pc:sldMk cId="3426725016" sldId="267"/>
        </pc:sldMkLst>
        <pc:picChg chg="add mod">
          <ac:chgData name="McHarg, Catherine" userId="88b8f76c-9ae3-4745-88eb-fe0667a22af5" providerId="ADAL" clId="{B7B0A518-FAD2-46C2-98E7-9F62B15A2830}" dt="2022-04-13T13:00:42.238" v="510" actId="962"/>
          <ac:picMkLst>
            <pc:docMk/>
            <pc:sldMk cId="3426725016" sldId="267"/>
            <ac:picMk id="3" creationId="{95688995-A1CF-4373-B7BB-AC48A88B263F}"/>
          </ac:picMkLst>
        </pc:picChg>
      </pc:sldChg>
      <pc:sldChg chg="modSp">
        <pc:chgData name="McHarg, Catherine" userId="88b8f76c-9ae3-4745-88eb-fe0667a22af5" providerId="ADAL" clId="{B7B0A518-FAD2-46C2-98E7-9F62B15A2830}" dt="2022-04-13T13:00:49.549" v="512" actId="962"/>
        <pc:sldMkLst>
          <pc:docMk/>
          <pc:sldMk cId="3609297045" sldId="268"/>
        </pc:sldMkLst>
        <pc:picChg chg="mod">
          <ac:chgData name="McHarg, Catherine" userId="88b8f76c-9ae3-4745-88eb-fe0667a22af5" providerId="ADAL" clId="{B7B0A518-FAD2-46C2-98E7-9F62B15A2830}" dt="2022-04-13T13:00:49.549" v="512" actId="962"/>
          <ac:picMkLst>
            <pc:docMk/>
            <pc:sldMk cId="3609297045" sldId="268"/>
            <ac:picMk id="3" creationId="{D58677F4-849B-41E3-B76F-F85F8E3718B0}"/>
          </ac:picMkLst>
        </pc:picChg>
      </pc:sldChg>
      <pc:sldChg chg="addSp modSp modNotesTx">
        <pc:chgData name="McHarg, Catherine" userId="88b8f76c-9ae3-4745-88eb-fe0667a22af5" providerId="ADAL" clId="{B7B0A518-FAD2-46C2-98E7-9F62B15A2830}" dt="2022-04-13T13:00:56.898" v="514" actId="962"/>
        <pc:sldMkLst>
          <pc:docMk/>
          <pc:sldMk cId="555918247" sldId="269"/>
        </pc:sldMkLst>
        <pc:picChg chg="add mod">
          <ac:chgData name="McHarg, Catherine" userId="88b8f76c-9ae3-4745-88eb-fe0667a22af5" providerId="ADAL" clId="{B7B0A518-FAD2-46C2-98E7-9F62B15A2830}" dt="2022-04-13T13:00:56.898" v="514" actId="962"/>
          <ac:picMkLst>
            <pc:docMk/>
            <pc:sldMk cId="555918247" sldId="269"/>
            <ac:picMk id="3" creationId="{BB4A2DBC-5C32-4A97-BA3E-5883CE21FFF8}"/>
          </ac:picMkLst>
        </pc:picChg>
      </pc:sldChg>
      <pc:sldChg chg="addSp modSp modNotesTx">
        <pc:chgData name="McHarg, Catherine" userId="88b8f76c-9ae3-4745-88eb-fe0667a22af5" providerId="ADAL" clId="{B7B0A518-FAD2-46C2-98E7-9F62B15A2830}" dt="2022-04-13T13:01:04.608" v="516" actId="962"/>
        <pc:sldMkLst>
          <pc:docMk/>
          <pc:sldMk cId="3496880394" sldId="270"/>
        </pc:sldMkLst>
        <pc:picChg chg="add mod">
          <ac:chgData name="McHarg, Catherine" userId="88b8f76c-9ae3-4745-88eb-fe0667a22af5" providerId="ADAL" clId="{B7B0A518-FAD2-46C2-98E7-9F62B15A2830}" dt="2022-04-13T13:01:04.608" v="516" actId="962"/>
          <ac:picMkLst>
            <pc:docMk/>
            <pc:sldMk cId="3496880394" sldId="270"/>
            <ac:picMk id="3" creationId="{FDD6D357-89E1-4A0A-8FA4-755EF5F1BA4E}"/>
          </ac:picMkLst>
        </pc:picChg>
      </pc:sldChg>
      <pc:sldChg chg="addSp modSp modNotesTx">
        <pc:chgData name="McHarg, Catherine" userId="88b8f76c-9ae3-4745-88eb-fe0667a22af5" providerId="ADAL" clId="{B7B0A518-FAD2-46C2-98E7-9F62B15A2830}" dt="2022-04-13T13:01:10.928" v="518" actId="962"/>
        <pc:sldMkLst>
          <pc:docMk/>
          <pc:sldMk cId="3498865968" sldId="271"/>
        </pc:sldMkLst>
        <pc:picChg chg="add mod">
          <ac:chgData name="McHarg, Catherine" userId="88b8f76c-9ae3-4745-88eb-fe0667a22af5" providerId="ADAL" clId="{B7B0A518-FAD2-46C2-98E7-9F62B15A2830}" dt="2022-04-13T13:01:10.928" v="518" actId="962"/>
          <ac:picMkLst>
            <pc:docMk/>
            <pc:sldMk cId="3498865968" sldId="271"/>
            <ac:picMk id="3" creationId="{0AB4F0E6-F0BE-4E09-8A3F-E0BEE6BBC231}"/>
          </ac:picMkLst>
        </pc:picChg>
      </pc:sldChg>
      <pc:sldChg chg="addSp modSp modNotesTx">
        <pc:chgData name="McHarg, Catherine" userId="88b8f76c-9ae3-4745-88eb-fe0667a22af5" providerId="ADAL" clId="{B7B0A518-FAD2-46C2-98E7-9F62B15A2830}" dt="2022-04-13T13:01:21.078" v="520" actId="962"/>
        <pc:sldMkLst>
          <pc:docMk/>
          <pc:sldMk cId="4051861238" sldId="272"/>
        </pc:sldMkLst>
        <pc:picChg chg="add mod">
          <ac:chgData name="McHarg, Catherine" userId="88b8f76c-9ae3-4745-88eb-fe0667a22af5" providerId="ADAL" clId="{B7B0A518-FAD2-46C2-98E7-9F62B15A2830}" dt="2022-04-13T13:01:21.078" v="520" actId="962"/>
          <ac:picMkLst>
            <pc:docMk/>
            <pc:sldMk cId="4051861238" sldId="272"/>
            <ac:picMk id="3" creationId="{1CCB625D-4F9B-421C-8357-707D4BD59F3B}"/>
          </ac:picMkLst>
        </pc:picChg>
      </pc:sldChg>
      <pc:sldChg chg="addSp modSp modNotesTx">
        <pc:chgData name="McHarg, Catherine" userId="88b8f76c-9ae3-4745-88eb-fe0667a22af5" providerId="ADAL" clId="{B7B0A518-FAD2-46C2-98E7-9F62B15A2830}" dt="2022-04-13T13:01:41.846" v="524" actId="962"/>
        <pc:sldMkLst>
          <pc:docMk/>
          <pc:sldMk cId="1682558165" sldId="273"/>
        </pc:sldMkLst>
        <pc:picChg chg="add mod modCrop">
          <ac:chgData name="McHarg, Catherine" userId="88b8f76c-9ae3-4745-88eb-fe0667a22af5" providerId="ADAL" clId="{B7B0A518-FAD2-46C2-98E7-9F62B15A2830}" dt="2022-04-13T13:01:41.846" v="524" actId="962"/>
          <ac:picMkLst>
            <pc:docMk/>
            <pc:sldMk cId="1682558165" sldId="273"/>
            <ac:picMk id="3" creationId="{0D6C00F8-2B1C-4B4E-8C5B-6CEEBB28F555}"/>
          </ac:picMkLst>
        </pc:picChg>
      </pc:sldChg>
      <pc:sldChg chg="addSp modSp modNotesTx">
        <pc:chgData name="McHarg, Catherine" userId="88b8f76c-9ae3-4745-88eb-fe0667a22af5" providerId="ADAL" clId="{B7B0A518-FAD2-46C2-98E7-9F62B15A2830}" dt="2022-04-13T13:02:02.939" v="528" actId="962"/>
        <pc:sldMkLst>
          <pc:docMk/>
          <pc:sldMk cId="3469117241" sldId="274"/>
        </pc:sldMkLst>
        <pc:picChg chg="add mod">
          <ac:chgData name="McHarg, Catherine" userId="88b8f76c-9ae3-4745-88eb-fe0667a22af5" providerId="ADAL" clId="{B7B0A518-FAD2-46C2-98E7-9F62B15A2830}" dt="2022-04-13T13:02:02.939" v="528" actId="962"/>
          <ac:picMkLst>
            <pc:docMk/>
            <pc:sldMk cId="3469117241" sldId="274"/>
            <ac:picMk id="3" creationId="{BC71162E-D300-4EC4-94DE-28EC8D8A68BB}"/>
          </ac:picMkLst>
        </pc:picChg>
      </pc:sldChg>
      <pc:sldChg chg="addSp modSp modNotesTx">
        <pc:chgData name="McHarg, Catherine" userId="88b8f76c-9ae3-4745-88eb-fe0667a22af5" providerId="ADAL" clId="{B7B0A518-FAD2-46C2-98E7-9F62B15A2830}" dt="2022-04-13T13:02:12.699" v="530" actId="962"/>
        <pc:sldMkLst>
          <pc:docMk/>
          <pc:sldMk cId="790100344" sldId="275"/>
        </pc:sldMkLst>
        <pc:picChg chg="add mod">
          <ac:chgData name="McHarg, Catherine" userId="88b8f76c-9ae3-4745-88eb-fe0667a22af5" providerId="ADAL" clId="{B7B0A518-FAD2-46C2-98E7-9F62B15A2830}" dt="2022-04-13T13:02:12.699" v="530" actId="962"/>
          <ac:picMkLst>
            <pc:docMk/>
            <pc:sldMk cId="790100344" sldId="275"/>
            <ac:picMk id="3" creationId="{1F2475CD-BFA4-4BCA-A0C9-D244EE03C45A}"/>
          </ac:picMkLst>
        </pc:picChg>
      </pc:sldChg>
      <pc:sldChg chg="addSp modSp modNotesTx">
        <pc:chgData name="McHarg, Catherine" userId="88b8f76c-9ae3-4745-88eb-fe0667a22af5" providerId="ADAL" clId="{B7B0A518-FAD2-46C2-98E7-9F62B15A2830}" dt="2022-04-13T13:02:32.233" v="534" actId="962"/>
        <pc:sldMkLst>
          <pc:docMk/>
          <pc:sldMk cId="2705821130" sldId="276"/>
        </pc:sldMkLst>
        <pc:picChg chg="add mod">
          <ac:chgData name="McHarg, Catherine" userId="88b8f76c-9ae3-4745-88eb-fe0667a22af5" providerId="ADAL" clId="{B7B0A518-FAD2-46C2-98E7-9F62B15A2830}" dt="2022-04-13T13:02:32.233" v="534" actId="962"/>
          <ac:picMkLst>
            <pc:docMk/>
            <pc:sldMk cId="2705821130" sldId="276"/>
            <ac:picMk id="3" creationId="{0C272612-DCB4-4E90-9878-6257ED86B3B2}"/>
          </ac:picMkLst>
        </pc:picChg>
      </pc:sldChg>
      <pc:sldChg chg="addSp modSp modNotesTx">
        <pc:chgData name="McHarg, Catherine" userId="88b8f76c-9ae3-4745-88eb-fe0667a22af5" providerId="ADAL" clId="{B7B0A518-FAD2-46C2-98E7-9F62B15A2830}" dt="2022-04-13T13:02:46.189" v="537" actId="962"/>
        <pc:sldMkLst>
          <pc:docMk/>
          <pc:sldMk cId="2133398038" sldId="277"/>
        </pc:sldMkLst>
        <pc:picChg chg="add mod modCrop">
          <ac:chgData name="McHarg, Catherine" userId="88b8f76c-9ae3-4745-88eb-fe0667a22af5" providerId="ADAL" clId="{B7B0A518-FAD2-46C2-98E7-9F62B15A2830}" dt="2022-04-13T13:02:46.189" v="537" actId="962"/>
          <ac:picMkLst>
            <pc:docMk/>
            <pc:sldMk cId="2133398038" sldId="277"/>
            <ac:picMk id="3" creationId="{449B8D94-62E6-4BE7-9CFE-3759973044F4}"/>
          </ac:picMkLst>
        </pc:picChg>
      </pc:sldChg>
      <pc:sldChg chg="addSp modSp modNotesTx">
        <pc:chgData name="McHarg, Catherine" userId="88b8f76c-9ae3-4745-88eb-fe0667a22af5" providerId="ADAL" clId="{B7B0A518-FAD2-46C2-98E7-9F62B15A2830}" dt="2022-04-13T13:02:56.829" v="539" actId="962"/>
        <pc:sldMkLst>
          <pc:docMk/>
          <pc:sldMk cId="1826874332" sldId="278"/>
        </pc:sldMkLst>
        <pc:picChg chg="add mod">
          <ac:chgData name="McHarg, Catherine" userId="88b8f76c-9ae3-4745-88eb-fe0667a22af5" providerId="ADAL" clId="{B7B0A518-FAD2-46C2-98E7-9F62B15A2830}" dt="2022-04-13T13:02:56.829" v="539" actId="962"/>
          <ac:picMkLst>
            <pc:docMk/>
            <pc:sldMk cId="1826874332" sldId="278"/>
            <ac:picMk id="3" creationId="{C073B09E-F6E8-4103-94F6-3704B2EDD71A}"/>
          </ac:picMkLst>
        </pc:picChg>
      </pc:sldChg>
      <pc:sldChg chg="addSp modSp modNotesTx">
        <pc:chgData name="McHarg, Catherine" userId="88b8f76c-9ae3-4745-88eb-fe0667a22af5" providerId="ADAL" clId="{B7B0A518-FAD2-46C2-98E7-9F62B15A2830}" dt="2022-04-13T13:03:28.179" v="541" actId="962"/>
        <pc:sldMkLst>
          <pc:docMk/>
          <pc:sldMk cId="1518632129" sldId="279"/>
        </pc:sldMkLst>
        <pc:picChg chg="add mod">
          <ac:chgData name="McHarg, Catherine" userId="88b8f76c-9ae3-4745-88eb-fe0667a22af5" providerId="ADAL" clId="{B7B0A518-FAD2-46C2-98E7-9F62B15A2830}" dt="2022-04-13T13:03:28.179" v="541" actId="962"/>
          <ac:picMkLst>
            <pc:docMk/>
            <pc:sldMk cId="1518632129" sldId="279"/>
            <ac:picMk id="3" creationId="{AF228747-B42B-4913-85E6-01B30BE855E8}"/>
          </ac:picMkLst>
        </pc:picChg>
      </pc:sldChg>
      <pc:sldChg chg="addSp delSp modSp">
        <pc:chgData name="McHarg, Catherine" userId="88b8f76c-9ae3-4745-88eb-fe0667a22af5" providerId="ADAL" clId="{B7B0A518-FAD2-46C2-98E7-9F62B15A2830}" dt="2022-04-13T13:03:38.469" v="543" actId="962"/>
        <pc:sldMkLst>
          <pc:docMk/>
          <pc:sldMk cId="2093751044" sldId="280"/>
        </pc:sldMkLst>
        <pc:spChg chg="add del">
          <ac:chgData name="McHarg, Catherine" userId="88b8f76c-9ae3-4745-88eb-fe0667a22af5" providerId="ADAL" clId="{B7B0A518-FAD2-46C2-98E7-9F62B15A2830}" dt="2022-04-11T15:36:16.206" v="14"/>
          <ac:spMkLst>
            <pc:docMk/>
            <pc:sldMk cId="2093751044" sldId="280"/>
            <ac:spMk id="2" creationId="{7D5470AE-EB84-4C9F-A008-1C2BC686D36E}"/>
          </ac:spMkLst>
        </pc:spChg>
        <pc:picChg chg="add mod">
          <ac:chgData name="McHarg, Catherine" userId="88b8f76c-9ae3-4745-88eb-fe0667a22af5" providerId="ADAL" clId="{B7B0A518-FAD2-46C2-98E7-9F62B15A2830}" dt="2022-04-13T13:03:38.469" v="543" actId="962"/>
          <ac:picMkLst>
            <pc:docMk/>
            <pc:sldMk cId="2093751044" sldId="280"/>
            <ac:picMk id="4" creationId="{D9DA308F-9410-4A05-B770-B75B5D237C3A}"/>
          </ac:picMkLst>
        </pc:picChg>
      </pc:sldChg>
      <pc:sldChg chg="addSp modSp modNotesTx">
        <pc:chgData name="McHarg, Catherine" userId="88b8f76c-9ae3-4745-88eb-fe0667a22af5" providerId="ADAL" clId="{B7B0A518-FAD2-46C2-98E7-9F62B15A2830}" dt="2022-04-11T16:35:48.556" v="303" actId="12788"/>
        <pc:sldMkLst>
          <pc:docMk/>
          <pc:sldMk cId="3984302169" sldId="281"/>
        </pc:sldMkLst>
        <pc:picChg chg="add mod">
          <ac:chgData name="McHarg, Catherine" userId="88b8f76c-9ae3-4745-88eb-fe0667a22af5" providerId="ADAL" clId="{B7B0A518-FAD2-46C2-98E7-9F62B15A2830}" dt="2022-04-11T16:35:48.556" v="303" actId="12788"/>
          <ac:picMkLst>
            <pc:docMk/>
            <pc:sldMk cId="3984302169" sldId="281"/>
            <ac:picMk id="3" creationId="{6DFE588B-FD59-409B-B19C-BB77255A887F}"/>
          </ac:picMkLst>
        </pc:picChg>
      </pc:sldChg>
      <pc:sldChg chg="addSp modSp">
        <pc:chgData name="McHarg, Catherine" userId="88b8f76c-9ae3-4745-88eb-fe0667a22af5" providerId="ADAL" clId="{B7B0A518-FAD2-46C2-98E7-9F62B15A2830}" dt="2022-04-11T16:36:03.918" v="306" actId="12788"/>
        <pc:sldMkLst>
          <pc:docMk/>
          <pc:sldMk cId="2486755333" sldId="282"/>
        </pc:sldMkLst>
        <pc:picChg chg="add mod">
          <ac:chgData name="McHarg, Catherine" userId="88b8f76c-9ae3-4745-88eb-fe0667a22af5" providerId="ADAL" clId="{B7B0A518-FAD2-46C2-98E7-9F62B15A2830}" dt="2022-04-11T16:36:03.918" v="306" actId="12788"/>
          <ac:picMkLst>
            <pc:docMk/>
            <pc:sldMk cId="2486755333" sldId="282"/>
            <ac:picMk id="3" creationId="{F4BDED47-3E88-4B5D-9E5A-84A67F1399F7}"/>
          </ac:picMkLst>
        </pc:picChg>
      </pc:sldChg>
      <pc:sldChg chg="addSp modSp modNotesTx">
        <pc:chgData name="McHarg, Catherine" userId="88b8f76c-9ae3-4745-88eb-fe0667a22af5" providerId="ADAL" clId="{B7B0A518-FAD2-46C2-98E7-9F62B15A2830}" dt="2022-04-13T13:03:51.490" v="545" actId="962"/>
        <pc:sldMkLst>
          <pc:docMk/>
          <pc:sldMk cId="1987404161" sldId="283"/>
        </pc:sldMkLst>
        <pc:picChg chg="add mod modCrop">
          <ac:chgData name="McHarg, Catherine" userId="88b8f76c-9ae3-4745-88eb-fe0667a22af5" providerId="ADAL" clId="{B7B0A518-FAD2-46C2-98E7-9F62B15A2830}" dt="2022-04-13T13:03:51.490" v="545" actId="962"/>
          <ac:picMkLst>
            <pc:docMk/>
            <pc:sldMk cId="1987404161" sldId="283"/>
            <ac:picMk id="3" creationId="{87BACFC5-49AE-4337-A91D-078B5C22AA77}"/>
          </ac:picMkLst>
        </pc:picChg>
      </pc:sldChg>
      <pc:sldChg chg="addSp modSp modNotesTx">
        <pc:chgData name="McHarg, Catherine" userId="88b8f76c-9ae3-4745-88eb-fe0667a22af5" providerId="ADAL" clId="{B7B0A518-FAD2-46C2-98E7-9F62B15A2830}" dt="2022-04-13T13:05:33.134" v="550" actId="962"/>
        <pc:sldMkLst>
          <pc:docMk/>
          <pc:sldMk cId="3599232021" sldId="284"/>
        </pc:sldMkLst>
        <pc:picChg chg="add mod">
          <ac:chgData name="McHarg, Catherine" userId="88b8f76c-9ae3-4745-88eb-fe0667a22af5" providerId="ADAL" clId="{B7B0A518-FAD2-46C2-98E7-9F62B15A2830}" dt="2022-04-13T13:05:33.134" v="550" actId="962"/>
          <ac:picMkLst>
            <pc:docMk/>
            <pc:sldMk cId="3599232021" sldId="284"/>
            <ac:picMk id="3" creationId="{440113AD-BF43-418F-8F10-6151C729DA02}"/>
          </ac:picMkLst>
        </pc:picChg>
      </pc:sldChg>
      <pc:sldChg chg="addSp modSp modNotesTx">
        <pc:chgData name="McHarg, Catherine" userId="88b8f76c-9ae3-4745-88eb-fe0667a22af5" providerId="ADAL" clId="{B7B0A518-FAD2-46C2-98E7-9F62B15A2830}" dt="2022-04-13T13:05:44.933" v="552" actId="962"/>
        <pc:sldMkLst>
          <pc:docMk/>
          <pc:sldMk cId="4247684790" sldId="285"/>
        </pc:sldMkLst>
        <pc:picChg chg="add mod modCrop">
          <ac:chgData name="McHarg, Catherine" userId="88b8f76c-9ae3-4745-88eb-fe0667a22af5" providerId="ADAL" clId="{B7B0A518-FAD2-46C2-98E7-9F62B15A2830}" dt="2022-04-13T13:05:44.933" v="552" actId="962"/>
          <ac:picMkLst>
            <pc:docMk/>
            <pc:sldMk cId="4247684790" sldId="285"/>
            <ac:picMk id="3" creationId="{6A503F75-1C14-4B9F-A0C1-A53B64764420}"/>
          </ac:picMkLst>
        </pc:picChg>
      </pc:sldChg>
      <pc:sldChg chg="addSp modSp">
        <pc:chgData name="McHarg, Catherine" userId="88b8f76c-9ae3-4745-88eb-fe0667a22af5" providerId="ADAL" clId="{B7B0A518-FAD2-46C2-98E7-9F62B15A2830}" dt="2022-04-13T13:06:05.034" v="556" actId="962"/>
        <pc:sldMkLst>
          <pc:docMk/>
          <pc:sldMk cId="1358061659" sldId="286"/>
        </pc:sldMkLst>
        <pc:picChg chg="add mod">
          <ac:chgData name="McHarg, Catherine" userId="88b8f76c-9ae3-4745-88eb-fe0667a22af5" providerId="ADAL" clId="{B7B0A518-FAD2-46C2-98E7-9F62B15A2830}" dt="2022-04-13T13:06:05.034" v="556" actId="962"/>
          <ac:picMkLst>
            <pc:docMk/>
            <pc:sldMk cId="1358061659" sldId="286"/>
            <ac:picMk id="3" creationId="{C5C6AAB1-7955-497E-97E1-863A7CBBBFEC}"/>
          </ac:picMkLst>
        </pc:picChg>
      </pc:sldChg>
      <pc:sldChg chg="addSp modSp">
        <pc:chgData name="McHarg, Catherine" userId="88b8f76c-9ae3-4745-88eb-fe0667a22af5" providerId="ADAL" clId="{B7B0A518-FAD2-46C2-98E7-9F62B15A2830}" dt="2022-04-13T13:06:14.374" v="558" actId="962"/>
        <pc:sldMkLst>
          <pc:docMk/>
          <pc:sldMk cId="1470465625" sldId="287"/>
        </pc:sldMkLst>
        <pc:picChg chg="add mod">
          <ac:chgData name="McHarg, Catherine" userId="88b8f76c-9ae3-4745-88eb-fe0667a22af5" providerId="ADAL" clId="{B7B0A518-FAD2-46C2-98E7-9F62B15A2830}" dt="2022-04-13T13:06:14.374" v="558" actId="962"/>
          <ac:picMkLst>
            <pc:docMk/>
            <pc:sldMk cId="1470465625" sldId="287"/>
            <ac:picMk id="3" creationId="{4235CC59-6220-4819-9EE3-9E9C3275856D}"/>
          </ac:picMkLst>
        </pc:picChg>
      </pc:sldChg>
      <pc:sldChg chg="addSp modSp modNotesTx">
        <pc:chgData name="McHarg, Catherine" userId="88b8f76c-9ae3-4745-88eb-fe0667a22af5" providerId="ADAL" clId="{B7B0A518-FAD2-46C2-98E7-9F62B15A2830}" dt="2022-04-13T13:06:24.128" v="560" actId="962"/>
        <pc:sldMkLst>
          <pc:docMk/>
          <pc:sldMk cId="2517922002" sldId="288"/>
        </pc:sldMkLst>
        <pc:picChg chg="add mod">
          <ac:chgData name="McHarg, Catherine" userId="88b8f76c-9ae3-4745-88eb-fe0667a22af5" providerId="ADAL" clId="{B7B0A518-FAD2-46C2-98E7-9F62B15A2830}" dt="2022-04-13T13:06:24.128" v="560" actId="962"/>
          <ac:picMkLst>
            <pc:docMk/>
            <pc:sldMk cId="2517922002" sldId="288"/>
            <ac:picMk id="3" creationId="{96F6C884-8156-4B70-B8D6-D5890B82837F}"/>
          </ac:picMkLst>
        </pc:picChg>
      </pc:sldChg>
      <pc:sldChg chg="addSp modSp modNotesTx">
        <pc:chgData name="McHarg, Catherine" userId="88b8f76c-9ae3-4745-88eb-fe0667a22af5" providerId="ADAL" clId="{B7B0A518-FAD2-46C2-98E7-9F62B15A2830}" dt="2022-04-13T13:06:32.544" v="562" actId="962"/>
        <pc:sldMkLst>
          <pc:docMk/>
          <pc:sldMk cId="3017090357" sldId="289"/>
        </pc:sldMkLst>
        <pc:picChg chg="add mod">
          <ac:chgData name="McHarg, Catherine" userId="88b8f76c-9ae3-4745-88eb-fe0667a22af5" providerId="ADAL" clId="{B7B0A518-FAD2-46C2-98E7-9F62B15A2830}" dt="2022-04-13T13:06:32.544" v="562" actId="962"/>
          <ac:picMkLst>
            <pc:docMk/>
            <pc:sldMk cId="3017090357" sldId="289"/>
            <ac:picMk id="3" creationId="{A3BDFD31-281D-47E9-925C-1B07ACBA7E9C}"/>
          </ac:picMkLst>
        </pc:picChg>
      </pc:sldChg>
      <pc:sldChg chg="addSp modSp">
        <pc:chgData name="McHarg, Catherine" userId="88b8f76c-9ae3-4745-88eb-fe0667a22af5" providerId="ADAL" clId="{B7B0A518-FAD2-46C2-98E7-9F62B15A2830}" dt="2022-04-13T13:06:51.074" v="566" actId="962"/>
        <pc:sldMkLst>
          <pc:docMk/>
          <pc:sldMk cId="4219950276" sldId="290"/>
        </pc:sldMkLst>
        <pc:picChg chg="add mod">
          <ac:chgData name="McHarg, Catherine" userId="88b8f76c-9ae3-4745-88eb-fe0667a22af5" providerId="ADAL" clId="{B7B0A518-FAD2-46C2-98E7-9F62B15A2830}" dt="2022-04-13T13:06:51.074" v="566" actId="962"/>
          <ac:picMkLst>
            <pc:docMk/>
            <pc:sldMk cId="4219950276" sldId="290"/>
            <ac:picMk id="3" creationId="{B84A0728-05C0-41C0-97DD-5A66E52E153F}"/>
          </ac:picMkLst>
        </pc:picChg>
      </pc:sldChg>
      <pc:sldChg chg="addSp modSp modNotesTx">
        <pc:chgData name="McHarg, Catherine" userId="88b8f76c-9ae3-4745-88eb-fe0667a22af5" providerId="ADAL" clId="{B7B0A518-FAD2-46C2-98E7-9F62B15A2830}" dt="2022-04-13T13:07:01.329" v="568" actId="962"/>
        <pc:sldMkLst>
          <pc:docMk/>
          <pc:sldMk cId="934055880" sldId="291"/>
        </pc:sldMkLst>
        <pc:picChg chg="add mod modCrop">
          <ac:chgData name="McHarg, Catherine" userId="88b8f76c-9ae3-4745-88eb-fe0667a22af5" providerId="ADAL" clId="{B7B0A518-FAD2-46C2-98E7-9F62B15A2830}" dt="2022-04-13T13:07:01.329" v="568" actId="962"/>
          <ac:picMkLst>
            <pc:docMk/>
            <pc:sldMk cId="934055880" sldId="291"/>
            <ac:picMk id="3" creationId="{256D854E-9703-4DE0-9B26-235ED14DBF90}"/>
          </ac:picMkLst>
        </pc:picChg>
      </pc:sldChg>
      <pc:sldChg chg="addSp modSp modNotesTx">
        <pc:chgData name="McHarg, Catherine" userId="88b8f76c-9ae3-4745-88eb-fe0667a22af5" providerId="ADAL" clId="{B7B0A518-FAD2-46C2-98E7-9F62B15A2830}" dt="2022-04-13T13:07:09.744" v="570" actId="962"/>
        <pc:sldMkLst>
          <pc:docMk/>
          <pc:sldMk cId="3212351195" sldId="292"/>
        </pc:sldMkLst>
        <pc:picChg chg="add mod">
          <ac:chgData name="McHarg, Catherine" userId="88b8f76c-9ae3-4745-88eb-fe0667a22af5" providerId="ADAL" clId="{B7B0A518-FAD2-46C2-98E7-9F62B15A2830}" dt="2022-04-13T13:07:09.744" v="570" actId="962"/>
          <ac:picMkLst>
            <pc:docMk/>
            <pc:sldMk cId="3212351195" sldId="292"/>
            <ac:picMk id="3" creationId="{8CE3EC7E-47AE-408F-B0EF-1FFEF1A1C830}"/>
          </ac:picMkLst>
        </pc:picChg>
      </pc:sldChg>
      <pc:sldChg chg="addSp modSp modNotesTx">
        <pc:chgData name="McHarg, Catherine" userId="88b8f76c-9ae3-4745-88eb-fe0667a22af5" providerId="ADAL" clId="{B7B0A518-FAD2-46C2-98E7-9F62B15A2830}" dt="2022-04-13T13:08:46.025" v="592" actId="962"/>
        <pc:sldMkLst>
          <pc:docMk/>
          <pc:sldMk cId="3762947247" sldId="293"/>
        </pc:sldMkLst>
        <pc:picChg chg="add mod">
          <ac:chgData name="McHarg, Catherine" userId="88b8f76c-9ae3-4745-88eb-fe0667a22af5" providerId="ADAL" clId="{B7B0A518-FAD2-46C2-98E7-9F62B15A2830}" dt="2022-04-13T13:08:46.025" v="592" actId="962"/>
          <ac:picMkLst>
            <pc:docMk/>
            <pc:sldMk cId="3762947247" sldId="293"/>
            <ac:picMk id="3" creationId="{4BDE5F71-7829-45E3-8A43-013E364BCD77}"/>
          </ac:picMkLst>
        </pc:picChg>
      </pc:sldChg>
      <pc:sldChg chg="addSp modSp modNotesTx">
        <pc:chgData name="McHarg, Catherine" userId="88b8f76c-9ae3-4745-88eb-fe0667a22af5" providerId="ADAL" clId="{B7B0A518-FAD2-46C2-98E7-9F62B15A2830}" dt="2022-04-13T13:08:54.675" v="594" actId="962"/>
        <pc:sldMkLst>
          <pc:docMk/>
          <pc:sldMk cId="300158385" sldId="294"/>
        </pc:sldMkLst>
        <pc:picChg chg="add mod">
          <ac:chgData name="McHarg, Catherine" userId="88b8f76c-9ae3-4745-88eb-fe0667a22af5" providerId="ADAL" clId="{B7B0A518-FAD2-46C2-98E7-9F62B15A2830}" dt="2022-04-13T13:08:54.675" v="594" actId="962"/>
          <ac:picMkLst>
            <pc:docMk/>
            <pc:sldMk cId="300158385" sldId="294"/>
            <ac:picMk id="3" creationId="{09D2A933-5769-4601-8F54-7C6F06130E7F}"/>
          </ac:picMkLst>
        </pc:picChg>
      </pc:sldChg>
      <pc:sldChg chg="addSp modSp modNotesTx">
        <pc:chgData name="McHarg, Catherine" userId="88b8f76c-9ae3-4745-88eb-fe0667a22af5" providerId="ADAL" clId="{B7B0A518-FAD2-46C2-98E7-9F62B15A2830}" dt="2022-04-13T13:09:03.516" v="596" actId="962"/>
        <pc:sldMkLst>
          <pc:docMk/>
          <pc:sldMk cId="269489653" sldId="295"/>
        </pc:sldMkLst>
        <pc:picChg chg="add mod">
          <ac:chgData name="McHarg, Catherine" userId="88b8f76c-9ae3-4745-88eb-fe0667a22af5" providerId="ADAL" clId="{B7B0A518-FAD2-46C2-98E7-9F62B15A2830}" dt="2022-04-13T13:09:03.516" v="596" actId="962"/>
          <ac:picMkLst>
            <pc:docMk/>
            <pc:sldMk cId="269489653" sldId="295"/>
            <ac:picMk id="3" creationId="{30876DB9-5E56-4E8D-B5C8-5F537370FF71}"/>
          </ac:picMkLst>
        </pc:picChg>
      </pc:sldChg>
      <pc:sldChg chg="addSp modSp modNotesTx">
        <pc:chgData name="McHarg, Catherine" userId="88b8f76c-9ae3-4745-88eb-fe0667a22af5" providerId="ADAL" clId="{B7B0A518-FAD2-46C2-98E7-9F62B15A2830}" dt="2022-04-13T13:09:12.015" v="598" actId="962"/>
        <pc:sldMkLst>
          <pc:docMk/>
          <pc:sldMk cId="3161663752" sldId="296"/>
        </pc:sldMkLst>
        <pc:picChg chg="add mod modCrop">
          <ac:chgData name="McHarg, Catherine" userId="88b8f76c-9ae3-4745-88eb-fe0667a22af5" providerId="ADAL" clId="{B7B0A518-FAD2-46C2-98E7-9F62B15A2830}" dt="2022-04-13T13:09:12.015" v="598" actId="962"/>
          <ac:picMkLst>
            <pc:docMk/>
            <pc:sldMk cId="3161663752" sldId="296"/>
            <ac:picMk id="3" creationId="{FB3702A9-C1D5-4544-8213-C09E0AA91EB6}"/>
          </ac:picMkLst>
        </pc:picChg>
      </pc:sldChg>
      <pc:sldChg chg="addSp modSp modNotesTx">
        <pc:chgData name="McHarg, Catherine" userId="88b8f76c-9ae3-4745-88eb-fe0667a22af5" providerId="ADAL" clId="{B7B0A518-FAD2-46C2-98E7-9F62B15A2830}" dt="2022-04-13T13:09:19.595" v="600" actId="962"/>
        <pc:sldMkLst>
          <pc:docMk/>
          <pc:sldMk cId="2305677193" sldId="297"/>
        </pc:sldMkLst>
        <pc:picChg chg="add mod">
          <ac:chgData name="McHarg, Catherine" userId="88b8f76c-9ae3-4745-88eb-fe0667a22af5" providerId="ADAL" clId="{B7B0A518-FAD2-46C2-98E7-9F62B15A2830}" dt="2022-04-13T13:09:19.595" v="600" actId="962"/>
          <ac:picMkLst>
            <pc:docMk/>
            <pc:sldMk cId="2305677193" sldId="297"/>
            <ac:picMk id="3" creationId="{D6D513FE-A9C1-4B1F-9BC0-1BF03CE16E08}"/>
          </ac:picMkLst>
        </pc:picChg>
      </pc:sldChg>
      <pc:sldChg chg="addSp modSp modNotesTx">
        <pc:chgData name="McHarg, Catherine" userId="88b8f76c-9ae3-4745-88eb-fe0667a22af5" providerId="ADAL" clId="{B7B0A518-FAD2-46C2-98E7-9F62B15A2830}" dt="2022-04-13T13:09:29.644" v="602" actId="962"/>
        <pc:sldMkLst>
          <pc:docMk/>
          <pc:sldMk cId="2534310848" sldId="298"/>
        </pc:sldMkLst>
        <pc:picChg chg="add mod">
          <ac:chgData name="McHarg, Catherine" userId="88b8f76c-9ae3-4745-88eb-fe0667a22af5" providerId="ADAL" clId="{B7B0A518-FAD2-46C2-98E7-9F62B15A2830}" dt="2022-04-13T13:09:29.644" v="602" actId="962"/>
          <ac:picMkLst>
            <pc:docMk/>
            <pc:sldMk cId="2534310848" sldId="298"/>
            <ac:picMk id="3" creationId="{97258534-B159-4938-8C70-C234026C673F}"/>
          </ac:picMkLst>
        </pc:picChg>
      </pc:sldChg>
      <pc:sldChg chg="addSp modSp modNotesTx">
        <pc:chgData name="McHarg, Catherine" userId="88b8f76c-9ae3-4745-88eb-fe0667a22af5" providerId="ADAL" clId="{B7B0A518-FAD2-46C2-98E7-9F62B15A2830}" dt="2022-04-13T13:09:37.585" v="604" actId="962"/>
        <pc:sldMkLst>
          <pc:docMk/>
          <pc:sldMk cId="3297769014" sldId="299"/>
        </pc:sldMkLst>
        <pc:picChg chg="add mod">
          <ac:chgData name="McHarg, Catherine" userId="88b8f76c-9ae3-4745-88eb-fe0667a22af5" providerId="ADAL" clId="{B7B0A518-FAD2-46C2-98E7-9F62B15A2830}" dt="2022-04-13T13:09:37.585" v="604" actId="962"/>
          <ac:picMkLst>
            <pc:docMk/>
            <pc:sldMk cId="3297769014" sldId="299"/>
            <ac:picMk id="3" creationId="{878471F1-D3E7-4789-A1BB-1EF7EFC97923}"/>
          </ac:picMkLst>
        </pc:picChg>
      </pc:sldChg>
      <pc:sldChg chg="addSp modSp modNotesTx">
        <pc:chgData name="McHarg, Catherine" userId="88b8f76c-9ae3-4745-88eb-fe0667a22af5" providerId="ADAL" clId="{B7B0A518-FAD2-46C2-98E7-9F62B15A2830}" dt="2022-04-13T13:09:44.766" v="606" actId="962"/>
        <pc:sldMkLst>
          <pc:docMk/>
          <pc:sldMk cId="397474090" sldId="300"/>
        </pc:sldMkLst>
        <pc:picChg chg="add mod">
          <ac:chgData name="McHarg, Catherine" userId="88b8f76c-9ae3-4745-88eb-fe0667a22af5" providerId="ADAL" clId="{B7B0A518-FAD2-46C2-98E7-9F62B15A2830}" dt="2022-04-13T13:09:44.766" v="606" actId="962"/>
          <ac:picMkLst>
            <pc:docMk/>
            <pc:sldMk cId="397474090" sldId="300"/>
            <ac:picMk id="3" creationId="{65D4CB53-849A-47AE-8E78-E7A9605BE956}"/>
          </ac:picMkLst>
        </pc:picChg>
      </pc:sldChg>
      <pc:sldChg chg="addSp modSp modNotesTx">
        <pc:chgData name="McHarg, Catherine" userId="88b8f76c-9ae3-4745-88eb-fe0667a22af5" providerId="ADAL" clId="{B7B0A518-FAD2-46C2-98E7-9F62B15A2830}" dt="2022-04-13T13:11:21.906" v="628" actId="962"/>
        <pc:sldMkLst>
          <pc:docMk/>
          <pc:sldMk cId="2092983981" sldId="301"/>
        </pc:sldMkLst>
        <pc:picChg chg="add mod">
          <ac:chgData name="McHarg, Catherine" userId="88b8f76c-9ae3-4745-88eb-fe0667a22af5" providerId="ADAL" clId="{B7B0A518-FAD2-46C2-98E7-9F62B15A2830}" dt="2022-04-13T13:11:21.906" v="628" actId="962"/>
          <ac:picMkLst>
            <pc:docMk/>
            <pc:sldMk cId="2092983981" sldId="301"/>
            <ac:picMk id="3" creationId="{8509A189-447F-4AE9-A1A4-6B22DF93AE02}"/>
          </ac:picMkLst>
        </pc:picChg>
      </pc:sldChg>
      <pc:sldChg chg="addSp modSp">
        <pc:chgData name="McHarg, Catherine" userId="88b8f76c-9ae3-4745-88eb-fe0667a22af5" providerId="ADAL" clId="{B7B0A518-FAD2-46C2-98E7-9F62B15A2830}" dt="2022-04-13T13:11:40.417" v="632" actId="962"/>
        <pc:sldMkLst>
          <pc:docMk/>
          <pc:sldMk cId="2184779475" sldId="302"/>
        </pc:sldMkLst>
        <pc:picChg chg="add mod">
          <ac:chgData name="McHarg, Catherine" userId="88b8f76c-9ae3-4745-88eb-fe0667a22af5" providerId="ADAL" clId="{B7B0A518-FAD2-46C2-98E7-9F62B15A2830}" dt="2022-04-13T13:11:40.417" v="632" actId="962"/>
          <ac:picMkLst>
            <pc:docMk/>
            <pc:sldMk cId="2184779475" sldId="302"/>
            <ac:picMk id="3" creationId="{90AF97C5-99BB-46E9-B07F-23F8E41EA7E6}"/>
          </ac:picMkLst>
        </pc:picChg>
      </pc:sldChg>
      <pc:sldChg chg="addSp modSp modNotesTx">
        <pc:chgData name="McHarg, Catherine" userId="88b8f76c-9ae3-4745-88eb-fe0667a22af5" providerId="ADAL" clId="{B7B0A518-FAD2-46C2-98E7-9F62B15A2830}" dt="2022-04-13T13:11:47.447" v="634" actId="962"/>
        <pc:sldMkLst>
          <pc:docMk/>
          <pc:sldMk cId="260560297" sldId="303"/>
        </pc:sldMkLst>
        <pc:picChg chg="add mod">
          <ac:chgData name="McHarg, Catherine" userId="88b8f76c-9ae3-4745-88eb-fe0667a22af5" providerId="ADAL" clId="{B7B0A518-FAD2-46C2-98E7-9F62B15A2830}" dt="2022-04-13T13:11:47.447" v="634" actId="962"/>
          <ac:picMkLst>
            <pc:docMk/>
            <pc:sldMk cId="260560297" sldId="303"/>
            <ac:picMk id="3" creationId="{917DA8B5-6B9E-4DBA-936A-F7A6D31CA357}"/>
          </ac:picMkLst>
        </pc:picChg>
      </pc:sldChg>
      <pc:sldChg chg="addSp modSp modNotesTx">
        <pc:chgData name="McHarg, Catherine" userId="88b8f76c-9ae3-4745-88eb-fe0667a22af5" providerId="ADAL" clId="{B7B0A518-FAD2-46C2-98E7-9F62B15A2830}" dt="2022-04-13T13:11:56.927" v="636" actId="962"/>
        <pc:sldMkLst>
          <pc:docMk/>
          <pc:sldMk cId="4144743833" sldId="304"/>
        </pc:sldMkLst>
        <pc:picChg chg="add mod">
          <ac:chgData name="McHarg, Catherine" userId="88b8f76c-9ae3-4745-88eb-fe0667a22af5" providerId="ADAL" clId="{B7B0A518-FAD2-46C2-98E7-9F62B15A2830}" dt="2022-04-13T13:11:56.927" v="636" actId="962"/>
          <ac:picMkLst>
            <pc:docMk/>
            <pc:sldMk cId="4144743833" sldId="304"/>
            <ac:picMk id="3" creationId="{8B5C6CBB-6D6D-43B0-BBBA-0AA1BD2BF1A2}"/>
          </ac:picMkLst>
        </pc:picChg>
      </pc:sldChg>
      <pc:sldChg chg="addSp modSp add modNotesTx">
        <pc:chgData name="McHarg, Catherine" userId="88b8f76c-9ae3-4745-88eb-fe0667a22af5" providerId="ADAL" clId="{B7B0A518-FAD2-46C2-98E7-9F62B15A2830}" dt="2022-04-13T13:07:18.654" v="572" actId="962"/>
        <pc:sldMkLst>
          <pc:docMk/>
          <pc:sldMk cId="2587818373" sldId="305"/>
        </pc:sldMkLst>
        <pc:picChg chg="add mod modCrop">
          <ac:chgData name="McHarg, Catherine" userId="88b8f76c-9ae3-4745-88eb-fe0667a22af5" providerId="ADAL" clId="{B7B0A518-FAD2-46C2-98E7-9F62B15A2830}" dt="2022-04-13T13:07:18.654" v="572" actId="962"/>
          <ac:picMkLst>
            <pc:docMk/>
            <pc:sldMk cId="2587818373" sldId="305"/>
            <ac:picMk id="3" creationId="{749F62C1-D151-484B-9097-4C076CFEAA7B}"/>
          </ac:picMkLst>
        </pc:picChg>
      </pc:sldChg>
      <pc:sldChg chg="addSp modSp add modNotesTx">
        <pc:chgData name="McHarg, Catherine" userId="88b8f76c-9ae3-4745-88eb-fe0667a22af5" providerId="ADAL" clId="{B7B0A518-FAD2-46C2-98E7-9F62B15A2830}" dt="2022-04-13T13:07:38.194" v="576" actId="962"/>
        <pc:sldMkLst>
          <pc:docMk/>
          <pc:sldMk cId="1107151120" sldId="306"/>
        </pc:sldMkLst>
        <pc:picChg chg="add mod">
          <ac:chgData name="McHarg, Catherine" userId="88b8f76c-9ae3-4745-88eb-fe0667a22af5" providerId="ADAL" clId="{B7B0A518-FAD2-46C2-98E7-9F62B15A2830}" dt="2022-04-13T13:07:38.194" v="576" actId="962"/>
          <ac:picMkLst>
            <pc:docMk/>
            <pc:sldMk cId="1107151120" sldId="306"/>
            <ac:picMk id="3" creationId="{BFEAFAC2-63CA-46E8-887F-E72FFA3D214C}"/>
          </ac:picMkLst>
        </pc:picChg>
      </pc:sldChg>
      <pc:sldChg chg="addSp modSp add modNotesTx">
        <pc:chgData name="McHarg, Catherine" userId="88b8f76c-9ae3-4745-88eb-fe0667a22af5" providerId="ADAL" clId="{B7B0A518-FAD2-46C2-98E7-9F62B15A2830}" dt="2022-04-13T13:07:48.314" v="578" actId="962"/>
        <pc:sldMkLst>
          <pc:docMk/>
          <pc:sldMk cId="1005387235" sldId="307"/>
        </pc:sldMkLst>
        <pc:picChg chg="add mod">
          <ac:chgData name="McHarg, Catherine" userId="88b8f76c-9ae3-4745-88eb-fe0667a22af5" providerId="ADAL" clId="{B7B0A518-FAD2-46C2-98E7-9F62B15A2830}" dt="2022-04-13T13:07:48.314" v="578" actId="962"/>
          <ac:picMkLst>
            <pc:docMk/>
            <pc:sldMk cId="1005387235" sldId="307"/>
            <ac:picMk id="3" creationId="{7BEB1F5E-35A6-42F7-9E37-250B982DDF1A}"/>
          </ac:picMkLst>
        </pc:picChg>
      </pc:sldChg>
      <pc:sldChg chg="addSp modSp add modNotesTx">
        <pc:chgData name="McHarg, Catherine" userId="88b8f76c-9ae3-4745-88eb-fe0667a22af5" providerId="ADAL" clId="{B7B0A518-FAD2-46C2-98E7-9F62B15A2830}" dt="2022-04-13T13:08:04.105" v="582" actId="962"/>
        <pc:sldMkLst>
          <pc:docMk/>
          <pc:sldMk cId="1522435219" sldId="308"/>
        </pc:sldMkLst>
        <pc:picChg chg="add mod">
          <ac:chgData name="McHarg, Catherine" userId="88b8f76c-9ae3-4745-88eb-fe0667a22af5" providerId="ADAL" clId="{B7B0A518-FAD2-46C2-98E7-9F62B15A2830}" dt="2022-04-13T13:08:04.105" v="582" actId="962"/>
          <ac:picMkLst>
            <pc:docMk/>
            <pc:sldMk cId="1522435219" sldId="308"/>
            <ac:picMk id="3" creationId="{F20CD85A-8C19-408C-A88B-5945C019013C}"/>
          </ac:picMkLst>
        </pc:picChg>
      </pc:sldChg>
      <pc:sldChg chg="addSp modSp add modNotesTx">
        <pc:chgData name="McHarg, Catherine" userId="88b8f76c-9ae3-4745-88eb-fe0667a22af5" providerId="ADAL" clId="{B7B0A518-FAD2-46C2-98E7-9F62B15A2830}" dt="2022-04-13T13:08:14.995" v="584" actId="962"/>
        <pc:sldMkLst>
          <pc:docMk/>
          <pc:sldMk cId="1368994640" sldId="309"/>
        </pc:sldMkLst>
        <pc:picChg chg="add mod">
          <ac:chgData name="McHarg, Catherine" userId="88b8f76c-9ae3-4745-88eb-fe0667a22af5" providerId="ADAL" clId="{B7B0A518-FAD2-46C2-98E7-9F62B15A2830}" dt="2022-04-13T13:08:14.995" v="584" actId="962"/>
          <ac:picMkLst>
            <pc:docMk/>
            <pc:sldMk cId="1368994640" sldId="309"/>
            <ac:picMk id="40962" creationId="{CD2E7378-E9C5-4BC8-BBE6-F266DD00569F}"/>
          </ac:picMkLst>
        </pc:picChg>
      </pc:sldChg>
      <pc:sldChg chg="addSp modSp add modNotesTx">
        <pc:chgData name="McHarg, Catherine" userId="88b8f76c-9ae3-4745-88eb-fe0667a22af5" providerId="ADAL" clId="{B7B0A518-FAD2-46C2-98E7-9F62B15A2830}" dt="2022-04-13T13:08:23.037" v="586" actId="962"/>
        <pc:sldMkLst>
          <pc:docMk/>
          <pc:sldMk cId="2253062268" sldId="310"/>
        </pc:sldMkLst>
        <pc:picChg chg="add mod">
          <ac:chgData name="McHarg, Catherine" userId="88b8f76c-9ae3-4745-88eb-fe0667a22af5" providerId="ADAL" clId="{B7B0A518-FAD2-46C2-98E7-9F62B15A2830}" dt="2022-04-13T13:08:23.037" v="586" actId="962"/>
          <ac:picMkLst>
            <pc:docMk/>
            <pc:sldMk cId="2253062268" sldId="310"/>
            <ac:picMk id="3" creationId="{279BDCFE-9778-4723-AEFB-763D72EF3246}"/>
          </ac:picMkLst>
        </pc:picChg>
      </pc:sldChg>
      <pc:sldChg chg="addSp modSp add modNotesTx">
        <pc:chgData name="McHarg, Catherine" userId="88b8f76c-9ae3-4745-88eb-fe0667a22af5" providerId="ADAL" clId="{B7B0A518-FAD2-46C2-98E7-9F62B15A2830}" dt="2022-04-13T13:08:32.515" v="588" actId="962"/>
        <pc:sldMkLst>
          <pc:docMk/>
          <pc:sldMk cId="611826729" sldId="311"/>
        </pc:sldMkLst>
        <pc:picChg chg="add mod">
          <ac:chgData name="McHarg, Catherine" userId="88b8f76c-9ae3-4745-88eb-fe0667a22af5" providerId="ADAL" clId="{B7B0A518-FAD2-46C2-98E7-9F62B15A2830}" dt="2022-04-13T13:08:32.515" v="588" actId="962"/>
          <ac:picMkLst>
            <pc:docMk/>
            <pc:sldMk cId="611826729" sldId="311"/>
            <ac:picMk id="3" creationId="{C9B2C5A8-A7C3-41C3-8829-8B058B847E6A}"/>
          </ac:picMkLst>
        </pc:picChg>
      </pc:sldChg>
      <pc:sldChg chg="addSp modSp add modNotesTx">
        <pc:chgData name="McHarg, Catherine" userId="88b8f76c-9ae3-4745-88eb-fe0667a22af5" providerId="ADAL" clId="{B7B0A518-FAD2-46C2-98E7-9F62B15A2830}" dt="2022-04-13T13:09:51.596" v="608" actId="962"/>
        <pc:sldMkLst>
          <pc:docMk/>
          <pc:sldMk cId="510977155" sldId="312"/>
        </pc:sldMkLst>
        <pc:picChg chg="add mod modCrop">
          <ac:chgData name="McHarg, Catherine" userId="88b8f76c-9ae3-4745-88eb-fe0667a22af5" providerId="ADAL" clId="{B7B0A518-FAD2-46C2-98E7-9F62B15A2830}" dt="2022-04-13T13:09:51.596" v="608" actId="962"/>
          <ac:picMkLst>
            <pc:docMk/>
            <pc:sldMk cId="510977155" sldId="312"/>
            <ac:picMk id="3" creationId="{579D158B-86AB-44B5-9BDD-83E804D56C81}"/>
          </ac:picMkLst>
        </pc:picChg>
      </pc:sldChg>
      <pc:sldChg chg="addSp modSp add modNotesTx">
        <pc:chgData name="McHarg, Catherine" userId="88b8f76c-9ae3-4745-88eb-fe0667a22af5" providerId="ADAL" clId="{B7B0A518-FAD2-46C2-98E7-9F62B15A2830}" dt="2022-04-13T13:10:13.365" v="612" actId="12788"/>
        <pc:sldMkLst>
          <pc:docMk/>
          <pc:sldMk cId="3031793278" sldId="313"/>
        </pc:sldMkLst>
        <pc:picChg chg="add mod">
          <ac:chgData name="McHarg, Catherine" userId="88b8f76c-9ae3-4745-88eb-fe0667a22af5" providerId="ADAL" clId="{B7B0A518-FAD2-46C2-98E7-9F62B15A2830}" dt="2022-04-13T13:10:13.365" v="612" actId="12788"/>
          <ac:picMkLst>
            <pc:docMk/>
            <pc:sldMk cId="3031793278" sldId="313"/>
            <ac:picMk id="3" creationId="{8413F2FB-0F27-4280-8F05-ADE95C39E7CC}"/>
          </ac:picMkLst>
        </pc:picChg>
      </pc:sldChg>
      <pc:sldChg chg="addSp modSp add modNotesTx">
        <pc:chgData name="McHarg, Catherine" userId="88b8f76c-9ae3-4745-88eb-fe0667a22af5" providerId="ADAL" clId="{B7B0A518-FAD2-46C2-98E7-9F62B15A2830}" dt="2022-04-13T13:10:23.335" v="614" actId="12788"/>
        <pc:sldMkLst>
          <pc:docMk/>
          <pc:sldMk cId="3905985175" sldId="314"/>
        </pc:sldMkLst>
        <pc:picChg chg="add mod">
          <ac:chgData name="McHarg, Catherine" userId="88b8f76c-9ae3-4745-88eb-fe0667a22af5" providerId="ADAL" clId="{B7B0A518-FAD2-46C2-98E7-9F62B15A2830}" dt="2022-04-13T13:10:23.335" v="614" actId="12788"/>
          <ac:picMkLst>
            <pc:docMk/>
            <pc:sldMk cId="3905985175" sldId="314"/>
            <ac:picMk id="3" creationId="{3342CA45-B0BE-4ACA-8ABA-B07B68F67197}"/>
          </ac:picMkLst>
        </pc:picChg>
      </pc:sldChg>
      <pc:sldChg chg="addSp modSp add modNotesTx">
        <pc:chgData name="McHarg, Catherine" userId="88b8f76c-9ae3-4745-88eb-fe0667a22af5" providerId="ADAL" clId="{B7B0A518-FAD2-46C2-98E7-9F62B15A2830}" dt="2022-04-13T13:10:32.756" v="616" actId="962"/>
        <pc:sldMkLst>
          <pc:docMk/>
          <pc:sldMk cId="2493303708" sldId="315"/>
        </pc:sldMkLst>
        <pc:picChg chg="add mod">
          <ac:chgData name="McHarg, Catherine" userId="88b8f76c-9ae3-4745-88eb-fe0667a22af5" providerId="ADAL" clId="{B7B0A518-FAD2-46C2-98E7-9F62B15A2830}" dt="2022-04-13T13:10:32.756" v="616" actId="962"/>
          <ac:picMkLst>
            <pc:docMk/>
            <pc:sldMk cId="2493303708" sldId="315"/>
            <ac:picMk id="3" creationId="{E7F63E0D-A910-46E6-926A-194EE02C41BB}"/>
          </ac:picMkLst>
        </pc:picChg>
      </pc:sldChg>
      <pc:sldChg chg="addSp modSp add modNotesTx">
        <pc:chgData name="McHarg, Catherine" userId="88b8f76c-9ae3-4745-88eb-fe0667a22af5" providerId="ADAL" clId="{B7B0A518-FAD2-46C2-98E7-9F62B15A2830}" dt="2022-04-13T13:10:40.995" v="618" actId="962"/>
        <pc:sldMkLst>
          <pc:docMk/>
          <pc:sldMk cId="4130113035" sldId="316"/>
        </pc:sldMkLst>
        <pc:picChg chg="add mod">
          <ac:chgData name="McHarg, Catherine" userId="88b8f76c-9ae3-4745-88eb-fe0667a22af5" providerId="ADAL" clId="{B7B0A518-FAD2-46C2-98E7-9F62B15A2830}" dt="2022-04-13T13:10:40.995" v="618" actId="962"/>
          <ac:picMkLst>
            <pc:docMk/>
            <pc:sldMk cId="4130113035" sldId="316"/>
            <ac:picMk id="3" creationId="{585B0D3E-09AF-4F52-8E6E-05C4FAB5603F}"/>
          </ac:picMkLst>
        </pc:picChg>
      </pc:sldChg>
      <pc:sldChg chg="addSp modSp add modNotesTx">
        <pc:chgData name="McHarg, Catherine" userId="88b8f76c-9ae3-4745-88eb-fe0667a22af5" providerId="ADAL" clId="{B7B0A518-FAD2-46C2-98E7-9F62B15A2830}" dt="2022-04-13T13:10:57.916" v="622" actId="962"/>
        <pc:sldMkLst>
          <pc:docMk/>
          <pc:sldMk cId="4209565750" sldId="317"/>
        </pc:sldMkLst>
        <pc:picChg chg="add mod">
          <ac:chgData name="McHarg, Catherine" userId="88b8f76c-9ae3-4745-88eb-fe0667a22af5" providerId="ADAL" clId="{B7B0A518-FAD2-46C2-98E7-9F62B15A2830}" dt="2022-04-13T13:10:57.916" v="622" actId="962"/>
          <ac:picMkLst>
            <pc:docMk/>
            <pc:sldMk cId="4209565750" sldId="317"/>
            <ac:picMk id="3" creationId="{4D4B300F-EB4B-417E-A7A8-CB38DDAA84BF}"/>
          </ac:picMkLst>
        </pc:picChg>
      </pc:sldChg>
      <pc:sldChg chg="addSp modSp add modNotesTx">
        <pc:chgData name="McHarg, Catherine" userId="88b8f76c-9ae3-4745-88eb-fe0667a22af5" providerId="ADAL" clId="{B7B0A518-FAD2-46C2-98E7-9F62B15A2830}" dt="2022-04-13T13:11:07.146" v="624" actId="962"/>
        <pc:sldMkLst>
          <pc:docMk/>
          <pc:sldMk cId="3925990889" sldId="318"/>
        </pc:sldMkLst>
        <pc:picChg chg="add mod">
          <ac:chgData name="McHarg, Catherine" userId="88b8f76c-9ae3-4745-88eb-fe0667a22af5" providerId="ADAL" clId="{B7B0A518-FAD2-46C2-98E7-9F62B15A2830}" dt="2022-04-13T13:11:07.146" v="624" actId="962"/>
          <ac:picMkLst>
            <pc:docMk/>
            <pc:sldMk cId="3925990889" sldId="318"/>
            <ac:picMk id="3" creationId="{FA46F88C-C7F4-466D-95E4-8C010D219794}"/>
          </ac:picMkLst>
        </pc:picChg>
      </pc:sldChg>
      <pc:sldChg chg="addSp modSp add modNotesTx">
        <pc:chgData name="McHarg, Catherine" userId="88b8f76c-9ae3-4745-88eb-fe0667a22af5" providerId="ADAL" clId="{B7B0A518-FAD2-46C2-98E7-9F62B15A2830}" dt="2022-04-13T13:11:14.556" v="626" actId="962"/>
        <pc:sldMkLst>
          <pc:docMk/>
          <pc:sldMk cId="3145997844" sldId="319"/>
        </pc:sldMkLst>
        <pc:picChg chg="add mod modCrop">
          <ac:chgData name="McHarg, Catherine" userId="88b8f76c-9ae3-4745-88eb-fe0667a22af5" providerId="ADAL" clId="{B7B0A518-FAD2-46C2-98E7-9F62B15A2830}" dt="2022-04-13T13:11:14.556" v="626" actId="962"/>
          <ac:picMkLst>
            <pc:docMk/>
            <pc:sldMk cId="3145997844" sldId="319"/>
            <ac:picMk id="3" creationId="{7F80919E-B1A4-4731-A8EE-3A2E03AEAD8B}"/>
          </ac:picMkLst>
        </pc:picChg>
      </pc:sldChg>
      <pc:sldChg chg="addSp modSp add modNotesTx">
        <pc:chgData name="McHarg, Catherine" userId="88b8f76c-9ae3-4745-88eb-fe0667a22af5" providerId="ADAL" clId="{B7B0A518-FAD2-46C2-98E7-9F62B15A2830}" dt="2022-04-13T13:12:03.297" v="638" actId="962"/>
        <pc:sldMkLst>
          <pc:docMk/>
          <pc:sldMk cId="2847679288" sldId="320"/>
        </pc:sldMkLst>
        <pc:picChg chg="add mod">
          <ac:chgData name="McHarg, Catherine" userId="88b8f76c-9ae3-4745-88eb-fe0667a22af5" providerId="ADAL" clId="{B7B0A518-FAD2-46C2-98E7-9F62B15A2830}" dt="2022-04-13T13:12:03.297" v="638" actId="962"/>
          <ac:picMkLst>
            <pc:docMk/>
            <pc:sldMk cId="2847679288" sldId="320"/>
            <ac:picMk id="3" creationId="{33C3FCCA-6178-4E58-808E-D0420ABF16A6}"/>
          </ac:picMkLst>
        </pc:picChg>
      </pc:sldChg>
      <pc:sldChg chg="addSp modSp add modNotesTx">
        <pc:chgData name="McHarg, Catherine" userId="88b8f76c-9ae3-4745-88eb-fe0667a22af5" providerId="ADAL" clId="{B7B0A518-FAD2-46C2-98E7-9F62B15A2830}" dt="2022-04-13T13:12:32.057" v="641" actId="962"/>
        <pc:sldMkLst>
          <pc:docMk/>
          <pc:sldMk cId="3642983692" sldId="321"/>
        </pc:sldMkLst>
        <pc:picChg chg="add mod modCrop">
          <ac:chgData name="McHarg, Catherine" userId="88b8f76c-9ae3-4745-88eb-fe0667a22af5" providerId="ADAL" clId="{B7B0A518-FAD2-46C2-98E7-9F62B15A2830}" dt="2022-04-13T13:12:32.057" v="641" actId="962"/>
          <ac:picMkLst>
            <pc:docMk/>
            <pc:sldMk cId="3642983692" sldId="321"/>
            <ac:picMk id="3" creationId="{588DA9F7-3E59-4295-80E9-E6F67352B2A3}"/>
          </ac:picMkLst>
        </pc:picChg>
      </pc:sldChg>
      <pc:sldChg chg="addSp modSp add modNotesTx">
        <pc:chgData name="McHarg, Catherine" userId="88b8f76c-9ae3-4745-88eb-fe0667a22af5" providerId="ADAL" clId="{B7B0A518-FAD2-46C2-98E7-9F62B15A2830}" dt="2022-04-13T13:12:40.987" v="643" actId="962"/>
        <pc:sldMkLst>
          <pc:docMk/>
          <pc:sldMk cId="3344939121" sldId="322"/>
        </pc:sldMkLst>
        <pc:picChg chg="add mod">
          <ac:chgData name="McHarg, Catherine" userId="88b8f76c-9ae3-4745-88eb-fe0667a22af5" providerId="ADAL" clId="{B7B0A518-FAD2-46C2-98E7-9F62B15A2830}" dt="2022-04-13T13:12:40.987" v="643" actId="962"/>
          <ac:picMkLst>
            <pc:docMk/>
            <pc:sldMk cId="3344939121" sldId="322"/>
            <ac:picMk id="3" creationId="{8FF8D6DD-8E2B-4C45-BBEB-5F0AEBC0FCF5}"/>
          </ac:picMkLst>
        </pc:picChg>
      </pc:sldChg>
      <pc:sldChg chg="addSp modSp add modNotesTx">
        <pc:chgData name="McHarg, Catherine" userId="88b8f76c-9ae3-4745-88eb-fe0667a22af5" providerId="ADAL" clId="{B7B0A518-FAD2-46C2-98E7-9F62B15A2830}" dt="2022-04-13T13:12:49.037" v="645" actId="962"/>
        <pc:sldMkLst>
          <pc:docMk/>
          <pc:sldMk cId="3530542502" sldId="323"/>
        </pc:sldMkLst>
        <pc:picChg chg="add mod">
          <ac:chgData name="McHarg, Catherine" userId="88b8f76c-9ae3-4745-88eb-fe0667a22af5" providerId="ADAL" clId="{B7B0A518-FAD2-46C2-98E7-9F62B15A2830}" dt="2022-04-13T13:12:49.037" v="645" actId="962"/>
          <ac:picMkLst>
            <pc:docMk/>
            <pc:sldMk cId="3530542502" sldId="323"/>
            <ac:picMk id="3" creationId="{3BECF5FC-17D2-42B6-B1CC-2CB2A35D28E8}"/>
          </ac:picMkLst>
        </pc:picChg>
      </pc:sldChg>
      <pc:sldChg chg="addSp modSp add modNotesTx">
        <pc:chgData name="McHarg, Catherine" userId="88b8f76c-9ae3-4745-88eb-fe0667a22af5" providerId="ADAL" clId="{B7B0A518-FAD2-46C2-98E7-9F62B15A2830}" dt="2022-04-13T13:12:57.477" v="647" actId="962"/>
        <pc:sldMkLst>
          <pc:docMk/>
          <pc:sldMk cId="902846767" sldId="324"/>
        </pc:sldMkLst>
        <pc:picChg chg="add mod">
          <ac:chgData name="McHarg, Catherine" userId="88b8f76c-9ae3-4745-88eb-fe0667a22af5" providerId="ADAL" clId="{B7B0A518-FAD2-46C2-98E7-9F62B15A2830}" dt="2022-04-13T13:12:57.477" v="647" actId="962"/>
          <ac:picMkLst>
            <pc:docMk/>
            <pc:sldMk cId="902846767" sldId="324"/>
            <ac:picMk id="3" creationId="{6429780A-E869-4A82-A7A1-03707BE1684E}"/>
          </ac:picMkLst>
        </pc:picChg>
      </pc:sldChg>
      <pc:sldChg chg="addSp modSp add del modNotesTx">
        <pc:chgData name="McHarg, Catherine" userId="88b8f76c-9ae3-4745-88eb-fe0667a22af5" providerId="ADAL" clId="{B7B0A518-FAD2-46C2-98E7-9F62B15A2830}" dt="2022-04-20T10:03:27.452" v="1057" actId="2696"/>
        <pc:sldMkLst>
          <pc:docMk/>
          <pc:sldMk cId="2519879016" sldId="325"/>
        </pc:sldMkLst>
        <pc:picChg chg="add mod">
          <ac:chgData name="McHarg, Catherine" userId="88b8f76c-9ae3-4745-88eb-fe0667a22af5" providerId="ADAL" clId="{B7B0A518-FAD2-46C2-98E7-9F62B15A2830}" dt="2022-04-13T13:13:18.057" v="651" actId="962"/>
          <ac:picMkLst>
            <pc:docMk/>
            <pc:sldMk cId="2519879016" sldId="325"/>
            <ac:picMk id="3" creationId="{D513FDFD-2DB3-4D83-885F-8BF29D817336}"/>
          </ac:picMkLst>
        </pc:picChg>
      </pc:sldChg>
      <pc:sldChg chg="addSp modSp add del modNotesTx">
        <pc:chgData name="McHarg, Catherine" userId="88b8f76c-9ae3-4745-88eb-fe0667a22af5" providerId="ADAL" clId="{B7B0A518-FAD2-46C2-98E7-9F62B15A2830}" dt="2022-04-20T10:03:27.452" v="1058" actId="2696"/>
        <pc:sldMkLst>
          <pc:docMk/>
          <pc:sldMk cId="3390144119" sldId="326"/>
        </pc:sldMkLst>
        <pc:picChg chg="add mod">
          <ac:chgData name="McHarg, Catherine" userId="88b8f76c-9ae3-4745-88eb-fe0667a22af5" providerId="ADAL" clId="{B7B0A518-FAD2-46C2-98E7-9F62B15A2830}" dt="2022-04-13T13:13:26.967" v="653" actId="962"/>
          <ac:picMkLst>
            <pc:docMk/>
            <pc:sldMk cId="3390144119" sldId="326"/>
            <ac:picMk id="3" creationId="{CA8161BF-0808-4754-8F92-6B8FA7499980}"/>
          </ac:picMkLst>
        </pc:picChg>
      </pc:sldChg>
      <pc:sldChg chg="addSp modSp add modNotesTx">
        <pc:chgData name="McHarg, Catherine" userId="88b8f76c-9ae3-4745-88eb-fe0667a22af5" providerId="ADAL" clId="{B7B0A518-FAD2-46C2-98E7-9F62B15A2830}" dt="2022-04-13T13:13:34.657" v="655" actId="962"/>
        <pc:sldMkLst>
          <pc:docMk/>
          <pc:sldMk cId="2192964871" sldId="327"/>
        </pc:sldMkLst>
        <pc:picChg chg="add mod">
          <ac:chgData name="McHarg, Catherine" userId="88b8f76c-9ae3-4745-88eb-fe0667a22af5" providerId="ADAL" clId="{B7B0A518-FAD2-46C2-98E7-9F62B15A2830}" dt="2022-04-13T13:13:34.657" v="655" actId="962"/>
          <ac:picMkLst>
            <pc:docMk/>
            <pc:sldMk cId="2192964871" sldId="327"/>
            <ac:picMk id="3" creationId="{7AA06D92-B265-4435-819B-48B255B7AB4D}"/>
          </ac:picMkLst>
        </pc:picChg>
      </pc:sldChg>
      <pc:sldChg chg="addSp modSp add modNotesTx">
        <pc:chgData name="McHarg, Catherine" userId="88b8f76c-9ae3-4745-88eb-fe0667a22af5" providerId="ADAL" clId="{B7B0A518-FAD2-46C2-98E7-9F62B15A2830}" dt="2022-04-13T13:13:41.164" v="657" actId="962"/>
        <pc:sldMkLst>
          <pc:docMk/>
          <pc:sldMk cId="788280565" sldId="328"/>
        </pc:sldMkLst>
        <pc:picChg chg="add mod">
          <ac:chgData name="McHarg, Catherine" userId="88b8f76c-9ae3-4745-88eb-fe0667a22af5" providerId="ADAL" clId="{B7B0A518-FAD2-46C2-98E7-9F62B15A2830}" dt="2022-04-13T13:13:41.164" v="657" actId="962"/>
          <ac:picMkLst>
            <pc:docMk/>
            <pc:sldMk cId="788280565" sldId="328"/>
            <ac:picMk id="3" creationId="{F4A52D47-FDF4-4FB6-8662-A40AEE1DFAEA}"/>
          </ac:picMkLst>
        </pc:picChg>
      </pc:sldChg>
      <pc:sldChg chg="addSp modSp add modNotesTx">
        <pc:chgData name="McHarg, Catherine" userId="88b8f76c-9ae3-4745-88eb-fe0667a22af5" providerId="ADAL" clId="{B7B0A518-FAD2-46C2-98E7-9F62B15A2830}" dt="2022-04-13T13:13:49.377" v="659" actId="962"/>
        <pc:sldMkLst>
          <pc:docMk/>
          <pc:sldMk cId="993982365" sldId="329"/>
        </pc:sldMkLst>
        <pc:picChg chg="add mod">
          <ac:chgData name="McHarg, Catherine" userId="88b8f76c-9ae3-4745-88eb-fe0667a22af5" providerId="ADAL" clId="{B7B0A518-FAD2-46C2-98E7-9F62B15A2830}" dt="2022-04-13T13:13:49.377" v="659" actId="962"/>
          <ac:picMkLst>
            <pc:docMk/>
            <pc:sldMk cId="993982365" sldId="329"/>
            <ac:picMk id="3" creationId="{C5CB15A4-E94E-4D35-8249-80A2C1966498}"/>
          </ac:picMkLst>
        </pc:picChg>
      </pc:sldChg>
      <pc:sldChg chg="addSp modSp add modNotesTx">
        <pc:chgData name="McHarg, Catherine" userId="88b8f76c-9ae3-4745-88eb-fe0667a22af5" providerId="ADAL" clId="{B7B0A518-FAD2-46C2-98E7-9F62B15A2830}" dt="2022-04-13T13:14:38.957" v="667" actId="962"/>
        <pc:sldMkLst>
          <pc:docMk/>
          <pc:sldMk cId="36174835" sldId="330"/>
        </pc:sldMkLst>
        <pc:picChg chg="add mod">
          <ac:chgData name="McHarg, Catherine" userId="88b8f76c-9ae3-4745-88eb-fe0667a22af5" providerId="ADAL" clId="{B7B0A518-FAD2-46C2-98E7-9F62B15A2830}" dt="2022-04-13T13:14:38.957" v="667" actId="962"/>
          <ac:picMkLst>
            <pc:docMk/>
            <pc:sldMk cId="36174835" sldId="330"/>
            <ac:picMk id="3" creationId="{3C3596B0-AB89-4CDB-990E-628D10B48B56}"/>
          </ac:picMkLst>
        </pc:picChg>
      </pc:sldChg>
      <pc:sldChg chg="addSp modSp add modNotesTx">
        <pc:chgData name="McHarg, Catherine" userId="88b8f76c-9ae3-4745-88eb-fe0667a22af5" providerId="ADAL" clId="{B7B0A518-FAD2-46C2-98E7-9F62B15A2830}" dt="2022-04-13T13:14:49.197" v="671" actId="962"/>
        <pc:sldMkLst>
          <pc:docMk/>
          <pc:sldMk cId="987329232" sldId="331"/>
        </pc:sldMkLst>
        <pc:picChg chg="add mod">
          <ac:chgData name="McHarg, Catherine" userId="88b8f76c-9ae3-4745-88eb-fe0667a22af5" providerId="ADAL" clId="{B7B0A518-FAD2-46C2-98E7-9F62B15A2830}" dt="2022-04-13T13:14:49.197" v="671" actId="962"/>
          <ac:picMkLst>
            <pc:docMk/>
            <pc:sldMk cId="987329232" sldId="331"/>
            <ac:picMk id="3" creationId="{9A37F5D7-7292-4174-A3CC-D41118503DAD}"/>
          </ac:picMkLst>
        </pc:picChg>
      </pc:sldChg>
      <pc:sldChg chg="addSp modSp add modNotesTx">
        <pc:chgData name="McHarg, Catherine" userId="88b8f76c-9ae3-4745-88eb-fe0667a22af5" providerId="ADAL" clId="{B7B0A518-FAD2-46C2-98E7-9F62B15A2830}" dt="2022-04-13T13:14:57.708" v="673" actId="962"/>
        <pc:sldMkLst>
          <pc:docMk/>
          <pc:sldMk cId="1167134018" sldId="332"/>
        </pc:sldMkLst>
        <pc:picChg chg="add mod">
          <ac:chgData name="McHarg, Catherine" userId="88b8f76c-9ae3-4745-88eb-fe0667a22af5" providerId="ADAL" clId="{B7B0A518-FAD2-46C2-98E7-9F62B15A2830}" dt="2022-04-13T13:14:57.708" v="673" actId="962"/>
          <ac:picMkLst>
            <pc:docMk/>
            <pc:sldMk cId="1167134018" sldId="332"/>
            <ac:picMk id="3" creationId="{31AAD5B8-D422-49E5-9C8E-17502978DFA8}"/>
          </ac:picMkLst>
        </pc:picChg>
      </pc:sldChg>
      <pc:sldChg chg="add del">
        <pc:chgData name="McHarg, Catherine" userId="88b8f76c-9ae3-4745-88eb-fe0667a22af5" providerId="ADAL" clId="{B7B0A518-FAD2-46C2-98E7-9F62B15A2830}" dt="2022-04-11T16:48:13.099" v="478" actId="2696"/>
        <pc:sldMkLst>
          <pc:docMk/>
          <pc:sldMk cId="2878147329" sldId="333"/>
        </pc:sldMkLst>
      </pc:sldChg>
      <pc:sldChg chg="add">
        <pc:chgData name="McHarg, Catherine" userId="88b8f76c-9ae3-4745-88eb-fe0667a22af5" providerId="ADAL" clId="{B7B0A518-FAD2-46C2-98E7-9F62B15A2830}" dt="2022-04-14T11:20:06.965" v="674"/>
        <pc:sldMkLst>
          <pc:docMk/>
          <pc:sldMk cId="3369866556" sldId="333"/>
        </pc:sldMkLst>
      </pc:sldChg>
      <pc:sldChg chg="addSp modSp add ord">
        <pc:chgData name="McHarg, Catherine" userId="88b8f76c-9ae3-4745-88eb-fe0667a22af5" providerId="ADAL" clId="{B7B0A518-FAD2-46C2-98E7-9F62B15A2830}" dt="2022-04-21T12:25:49.244" v="1096" actId="6549"/>
        <pc:sldMkLst>
          <pc:docMk/>
          <pc:sldMk cId="1507405969" sldId="334"/>
        </pc:sldMkLst>
        <pc:spChg chg="add mod">
          <ac:chgData name="McHarg, Catherine" userId="88b8f76c-9ae3-4745-88eb-fe0667a22af5" providerId="ADAL" clId="{B7B0A518-FAD2-46C2-98E7-9F62B15A2830}" dt="2022-04-21T12:25:49.244" v="1096" actId="6549"/>
          <ac:spMkLst>
            <pc:docMk/>
            <pc:sldMk cId="1507405969" sldId="334"/>
            <ac:spMk id="2" creationId="{3A638A7B-B563-4E6D-B79C-C344A5B5C9FB}"/>
          </ac:spMkLst>
        </pc:spChg>
      </pc:sldChg>
      <pc:sldChg chg="add del">
        <pc:chgData name="McHarg, Catherine" userId="88b8f76c-9ae3-4745-88eb-fe0667a22af5" providerId="ADAL" clId="{B7B0A518-FAD2-46C2-98E7-9F62B15A2830}" dt="2022-04-11T16:48:13.099" v="479" actId="2696"/>
        <pc:sldMkLst>
          <pc:docMk/>
          <pc:sldMk cId="1709930473" sldId="334"/>
        </pc:sldMkLst>
      </pc:sldChg>
      <pc:sldChg chg="add del">
        <pc:chgData name="McHarg, Catherine" userId="88b8f76c-9ae3-4745-88eb-fe0667a22af5" providerId="ADAL" clId="{B7B0A518-FAD2-46C2-98E7-9F62B15A2830}" dt="2022-04-11T16:48:13.104" v="480" actId="2696"/>
        <pc:sldMkLst>
          <pc:docMk/>
          <pc:sldMk cId="1643989389" sldId="335"/>
        </pc:sldMkLst>
      </pc:sldChg>
      <pc:sldChg chg="addSp modSp add ord">
        <pc:chgData name="McHarg, Catherine" userId="88b8f76c-9ae3-4745-88eb-fe0667a22af5" providerId="ADAL" clId="{B7B0A518-FAD2-46C2-98E7-9F62B15A2830}" dt="2022-04-21T12:25:54.829" v="1098" actId="6549"/>
        <pc:sldMkLst>
          <pc:docMk/>
          <pc:sldMk cId="1782050443" sldId="335"/>
        </pc:sldMkLst>
        <pc:spChg chg="add mod">
          <ac:chgData name="McHarg, Catherine" userId="88b8f76c-9ae3-4745-88eb-fe0667a22af5" providerId="ADAL" clId="{B7B0A518-FAD2-46C2-98E7-9F62B15A2830}" dt="2022-04-21T12:25:54.829" v="1098" actId="6549"/>
          <ac:spMkLst>
            <pc:docMk/>
            <pc:sldMk cId="1782050443" sldId="335"/>
            <ac:spMk id="2" creationId="{DF8D3B12-7C2F-4972-9FC7-BC561D0EE931}"/>
          </ac:spMkLst>
        </pc:spChg>
      </pc:sldChg>
      <pc:sldChg chg="add del">
        <pc:chgData name="McHarg, Catherine" userId="88b8f76c-9ae3-4745-88eb-fe0667a22af5" providerId="ADAL" clId="{B7B0A518-FAD2-46C2-98E7-9F62B15A2830}" dt="2022-04-11T16:48:13.104" v="481" actId="2696"/>
        <pc:sldMkLst>
          <pc:docMk/>
          <pc:sldMk cId="2196031693" sldId="336"/>
        </pc:sldMkLst>
      </pc:sldChg>
      <pc:sldChg chg="addSp modSp add ord">
        <pc:chgData name="McHarg, Catherine" userId="88b8f76c-9ae3-4745-88eb-fe0667a22af5" providerId="ADAL" clId="{B7B0A518-FAD2-46C2-98E7-9F62B15A2830}" dt="2022-04-21T12:26:00.988" v="1100" actId="6549"/>
        <pc:sldMkLst>
          <pc:docMk/>
          <pc:sldMk cId="2537043608" sldId="336"/>
        </pc:sldMkLst>
        <pc:spChg chg="add mod">
          <ac:chgData name="McHarg, Catherine" userId="88b8f76c-9ae3-4745-88eb-fe0667a22af5" providerId="ADAL" clId="{B7B0A518-FAD2-46C2-98E7-9F62B15A2830}" dt="2022-04-21T12:26:00.988" v="1100" actId="6549"/>
          <ac:spMkLst>
            <pc:docMk/>
            <pc:sldMk cId="2537043608" sldId="336"/>
            <ac:spMk id="2" creationId="{8E6E563C-30F3-46F9-B350-568E9E460833}"/>
          </ac:spMkLst>
        </pc:spChg>
      </pc:sldChg>
      <pc:sldChg chg="addSp delSp modSp add modNotesTx">
        <pc:chgData name="McHarg, Catherine" userId="88b8f76c-9ae3-4745-88eb-fe0667a22af5" providerId="ADAL" clId="{B7B0A518-FAD2-46C2-98E7-9F62B15A2830}" dt="2022-04-21T12:23:56.717" v="1065" actId="20577"/>
        <pc:sldMkLst>
          <pc:docMk/>
          <pc:sldMk cId="1305582327" sldId="337"/>
        </pc:sldMkLst>
        <pc:spChg chg="add del mod">
          <ac:chgData name="McHarg, Catherine" userId="88b8f76c-9ae3-4745-88eb-fe0667a22af5" providerId="ADAL" clId="{B7B0A518-FAD2-46C2-98E7-9F62B15A2830}" dt="2022-04-20T06:31:42.574" v="1012" actId="478"/>
          <ac:spMkLst>
            <pc:docMk/>
            <pc:sldMk cId="1305582327" sldId="337"/>
            <ac:spMk id="2" creationId="{F5BA1EEF-6111-482D-ABB5-E6F4854DFB5E}"/>
          </ac:spMkLst>
        </pc:spChg>
        <pc:picChg chg="add mod">
          <ac:chgData name="McHarg, Catherine" userId="88b8f76c-9ae3-4745-88eb-fe0667a22af5" providerId="ADAL" clId="{B7B0A518-FAD2-46C2-98E7-9F62B15A2830}" dt="2022-04-20T06:43:47.933" v="1050" actId="27614"/>
          <ac:picMkLst>
            <pc:docMk/>
            <pc:sldMk cId="1305582327" sldId="337"/>
            <ac:picMk id="4" creationId="{1EC56563-560D-4E19-9890-4AA47C2FC5C1}"/>
          </ac:picMkLst>
        </pc:picChg>
      </pc:sldChg>
      <pc:sldChg chg="add del">
        <pc:chgData name="McHarg, Catherine" userId="88b8f76c-9ae3-4745-88eb-fe0667a22af5" providerId="ADAL" clId="{B7B0A518-FAD2-46C2-98E7-9F62B15A2830}" dt="2022-04-11T16:48:13.099" v="477" actId="2696"/>
        <pc:sldMkLst>
          <pc:docMk/>
          <pc:sldMk cId="2117097483" sldId="337"/>
        </pc:sldMkLst>
      </pc:sldChg>
      <pc:sldChg chg="add del">
        <pc:chgData name="McHarg, Catherine" userId="88b8f76c-9ae3-4745-88eb-fe0667a22af5" providerId="ADAL" clId="{B7B0A518-FAD2-46C2-98E7-9F62B15A2830}" dt="2022-04-11T16:48:08.809" v="473" actId="2696"/>
        <pc:sldMkLst>
          <pc:docMk/>
          <pc:sldMk cId="829795129" sldId="338"/>
        </pc:sldMkLst>
      </pc:sldChg>
      <pc:sldChg chg="addSp modSp add ord">
        <pc:chgData name="McHarg, Catherine" userId="88b8f76c-9ae3-4745-88eb-fe0667a22af5" providerId="ADAL" clId="{B7B0A518-FAD2-46C2-98E7-9F62B15A2830}" dt="2022-04-21T12:26:09.533" v="1102" actId="6549"/>
        <pc:sldMkLst>
          <pc:docMk/>
          <pc:sldMk cId="1558410321" sldId="338"/>
        </pc:sldMkLst>
        <pc:spChg chg="add mod">
          <ac:chgData name="McHarg, Catherine" userId="88b8f76c-9ae3-4745-88eb-fe0667a22af5" providerId="ADAL" clId="{B7B0A518-FAD2-46C2-98E7-9F62B15A2830}" dt="2022-04-21T12:26:09.533" v="1102" actId="6549"/>
          <ac:spMkLst>
            <pc:docMk/>
            <pc:sldMk cId="1558410321" sldId="338"/>
            <ac:spMk id="2" creationId="{96B04E05-C087-4F6A-9A13-CC400E955B9D}"/>
          </ac:spMkLst>
        </pc:spChg>
      </pc:sldChg>
      <pc:sldChg chg="addSp modSp add ord">
        <pc:chgData name="McHarg, Catherine" userId="88b8f76c-9ae3-4745-88eb-fe0667a22af5" providerId="ADAL" clId="{B7B0A518-FAD2-46C2-98E7-9F62B15A2830}" dt="2022-04-21T12:26:13.942" v="1104" actId="6549"/>
        <pc:sldMkLst>
          <pc:docMk/>
          <pc:sldMk cId="1279944694" sldId="339"/>
        </pc:sldMkLst>
        <pc:spChg chg="add mod">
          <ac:chgData name="McHarg, Catherine" userId="88b8f76c-9ae3-4745-88eb-fe0667a22af5" providerId="ADAL" clId="{B7B0A518-FAD2-46C2-98E7-9F62B15A2830}" dt="2022-04-21T12:26:13.942" v="1104" actId="6549"/>
          <ac:spMkLst>
            <pc:docMk/>
            <pc:sldMk cId="1279944694" sldId="339"/>
            <ac:spMk id="2" creationId="{CAE80389-59D2-4780-8F9A-6F5F166297E5}"/>
          </ac:spMkLst>
        </pc:spChg>
      </pc:sldChg>
      <pc:sldChg chg="add del">
        <pc:chgData name="McHarg, Catherine" userId="88b8f76c-9ae3-4745-88eb-fe0667a22af5" providerId="ADAL" clId="{B7B0A518-FAD2-46C2-98E7-9F62B15A2830}" dt="2022-04-11T16:48:08.809" v="474" actId="2696"/>
        <pc:sldMkLst>
          <pc:docMk/>
          <pc:sldMk cId="1743290148" sldId="339"/>
        </pc:sldMkLst>
      </pc:sldChg>
      <pc:sldChg chg="addSp modSp add ord">
        <pc:chgData name="McHarg, Catherine" userId="88b8f76c-9ae3-4745-88eb-fe0667a22af5" providerId="ADAL" clId="{B7B0A518-FAD2-46C2-98E7-9F62B15A2830}" dt="2022-04-21T12:26:19.364" v="1106" actId="6549"/>
        <pc:sldMkLst>
          <pc:docMk/>
          <pc:sldMk cId="235359454" sldId="340"/>
        </pc:sldMkLst>
        <pc:spChg chg="add mod">
          <ac:chgData name="McHarg, Catherine" userId="88b8f76c-9ae3-4745-88eb-fe0667a22af5" providerId="ADAL" clId="{B7B0A518-FAD2-46C2-98E7-9F62B15A2830}" dt="2022-04-21T12:26:19.364" v="1106" actId="6549"/>
          <ac:spMkLst>
            <pc:docMk/>
            <pc:sldMk cId="235359454" sldId="340"/>
            <ac:spMk id="2" creationId="{EF4EDEFB-FDF6-4D5E-B667-6B7CC17CA324}"/>
          </ac:spMkLst>
        </pc:spChg>
      </pc:sldChg>
      <pc:sldChg chg="add del">
        <pc:chgData name="McHarg, Catherine" userId="88b8f76c-9ae3-4745-88eb-fe0667a22af5" providerId="ADAL" clId="{B7B0A518-FAD2-46C2-98E7-9F62B15A2830}" dt="2022-04-11T16:48:08.809" v="475" actId="2696"/>
        <pc:sldMkLst>
          <pc:docMk/>
          <pc:sldMk cId="3093436305" sldId="340"/>
        </pc:sldMkLst>
      </pc:sldChg>
      <pc:sldChg chg="add del">
        <pc:chgData name="McHarg, Catherine" userId="88b8f76c-9ae3-4745-88eb-fe0667a22af5" providerId="ADAL" clId="{B7B0A518-FAD2-46C2-98E7-9F62B15A2830}" dt="2022-04-11T16:48:08.818" v="476" actId="2696"/>
        <pc:sldMkLst>
          <pc:docMk/>
          <pc:sldMk cId="2738377737" sldId="341"/>
        </pc:sldMkLst>
      </pc:sldChg>
      <pc:sldChg chg="addSp modSp add ord">
        <pc:chgData name="McHarg, Catherine" userId="88b8f76c-9ae3-4745-88eb-fe0667a22af5" providerId="ADAL" clId="{B7B0A518-FAD2-46C2-98E7-9F62B15A2830}" dt="2022-04-21T12:26:26.821" v="1108" actId="6549"/>
        <pc:sldMkLst>
          <pc:docMk/>
          <pc:sldMk cId="3102007854" sldId="341"/>
        </pc:sldMkLst>
        <pc:spChg chg="add mod">
          <ac:chgData name="McHarg, Catherine" userId="88b8f76c-9ae3-4745-88eb-fe0667a22af5" providerId="ADAL" clId="{B7B0A518-FAD2-46C2-98E7-9F62B15A2830}" dt="2022-04-21T12:26:26.821" v="1108" actId="6549"/>
          <ac:spMkLst>
            <pc:docMk/>
            <pc:sldMk cId="3102007854" sldId="341"/>
            <ac:spMk id="2" creationId="{846F4B9D-3547-40EB-AD65-44E07B4BFB2C}"/>
          </ac:spMkLst>
        </pc:spChg>
      </pc:sldChg>
      <pc:sldChg chg="addSp modSp add ord">
        <pc:chgData name="McHarg, Catherine" userId="88b8f76c-9ae3-4745-88eb-fe0667a22af5" providerId="ADAL" clId="{B7B0A518-FAD2-46C2-98E7-9F62B15A2830}" dt="2022-04-21T12:26:31.885" v="1110" actId="6549"/>
        <pc:sldMkLst>
          <pc:docMk/>
          <pc:sldMk cId="843851538" sldId="342"/>
        </pc:sldMkLst>
        <pc:spChg chg="add mod">
          <ac:chgData name="McHarg, Catherine" userId="88b8f76c-9ae3-4745-88eb-fe0667a22af5" providerId="ADAL" clId="{B7B0A518-FAD2-46C2-98E7-9F62B15A2830}" dt="2022-04-21T12:26:31.885" v="1110" actId="6549"/>
          <ac:spMkLst>
            <pc:docMk/>
            <pc:sldMk cId="843851538" sldId="342"/>
            <ac:spMk id="2" creationId="{2F65FAA7-F16E-4FC0-A77F-BEF2779E09A9}"/>
          </ac:spMkLst>
        </pc:spChg>
      </pc:sldChg>
      <pc:sldChg chg="add del">
        <pc:chgData name="McHarg, Catherine" userId="88b8f76c-9ae3-4745-88eb-fe0667a22af5" providerId="ADAL" clId="{B7B0A518-FAD2-46C2-98E7-9F62B15A2830}" dt="2022-04-11T16:48:08.809" v="472" actId="2696"/>
        <pc:sldMkLst>
          <pc:docMk/>
          <pc:sldMk cId="2711593161" sldId="342"/>
        </pc:sldMkLst>
      </pc:sldChg>
      <pc:sldChg chg="addSp modSp add ord">
        <pc:chgData name="McHarg, Catherine" userId="88b8f76c-9ae3-4745-88eb-fe0667a22af5" providerId="ADAL" clId="{B7B0A518-FAD2-46C2-98E7-9F62B15A2830}" dt="2022-04-21T12:26:35.932" v="1112" actId="6549"/>
        <pc:sldMkLst>
          <pc:docMk/>
          <pc:sldMk cId="1372855144" sldId="343"/>
        </pc:sldMkLst>
        <pc:spChg chg="add mod">
          <ac:chgData name="McHarg, Catherine" userId="88b8f76c-9ae3-4745-88eb-fe0667a22af5" providerId="ADAL" clId="{B7B0A518-FAD2-46C2-98E7-9F62B15A2830}" dt="2022-04-21T12:26:35.932" v="1112" actId="6549"/>
          <ac:spMkLst>
            <pc:docMk/>
            <pc:sldMk cId="1372855144" sldId="343"/>
            <ac:spMk id="2" creationId="{58B3391A-B35B-42DA-BE24-38551342B09F}"/>
          </ac:spMkLst>
        </pc:spChg>
      </pc:sldChg>
      <pc:sldChg chg="add del">
        <pc:chgData name="McHarg, Catherine" userId="88b8f76c-9ae3-4745-88eb-fe0667a22af5" providerId="ADAL" clId="{B7B0A518-FAD2-46C2-98E7-9F62B15A2830}" dt="2022-04-11T16:48:04.328" v="468" actId="2696"/>
        <pc:sldMkLst>
          <pc:docMk/>
          <pc:sldMk cId="4045095538" sldId="343"/>
        </pc:sldMkLst>
      </pc:sldChg>
      <pc:sldChg chg="add del">
        <pc:chgData name="McHarg, Catherine" userId="88b8f76c-9ae3-4745-88eb-fe0667a22af5" providerId="ADAL" clId="{B7B0A518-FAD2-46C2-98E7-9F62B15A2830}" dt="2022-04-11T16:48:04.339" v="469" actId="2696"/>
        <pc:sldMkLst>
          <pc:docMk/>
          <pc:sldMk cId="3749357067" sldId="344"/>
        </pc:sldMkLst>
      </pc:sldChg>
      <pc:sldChg chg="addSp modSp add ord">
        <pc:chgData name="McHarg, Catherine" userId="88b8f76c-9ae3-4745-88eb-fe0667a22af5" providerId="ADAL" clId="{B7B0A518-FAD2-46C2-98E7-9F62B15A2830}" dt="2022-04-21T12:26:50.204" v="1116" actId="6549"/>
        <pc:sldMkLst>
          <pc:docMk/>
          <pc:sldMk cId="4033402302" sldId="344"/>
        </pc:sldMkLst>
        <pc:spChg chg="add mod">
          <ac:chgData name="McHarg, Catherine" userId="88b8f76c-9ae3-4745-88eb-fe0667a22af5" providerId="ADAL" clId="{B7B0A518-FAD2-46C2-98E7-9F62B15A2830}" dt="2022-04-21T12:26:50.204" v="1116" actId="6549"/>
          <ac:spMkLst>
            <pc:docMk/>
            <pc:sldMk cId="4033402302" sldId="344"/>
            <ac:spMk id="2" creationId="{C208381B-E0FB-4FC5-B9EA-A8E4AC5C868D}"/>
          </ac:spMkLst>
        </pc:spChg>
      </pc:sldChg>
      <pc:sldChg chg="add del">
        <pc:chgData name="McHarg, Catherine" userId="88b8f76c-9ae3-4745-88eb-fe0667a22af5" providerId="ADAL" clId="{B7B0A518-FAD2-46C2-98E7-9F62B15A2830}" dt="2022-04-11T16:48:04.339" v="470" actId="2696"/>
        <pc:sldMkLst>
          <pc:docMk/>
          <pc:sldMk cId="1282983741" sldId="345"/>
        </pc:sldMkLst>
      </pc:sldChg>
      <pc:sldChg chg="addSp modSp add ord">
        <pc:chgData name="McHarg, Catherine" userId="88b8f76c-9ae3-4745-88eb-fe0667a22af5" providerId="ADAL" clId="{B7B0A518-FAD2-46C2-98E7-9F62B15A2830}" dt="2022-04-21T12:26:54.148" v="1118" actId="6549"/>
        <pc:sldMkLst>
          <pc:docMk/>
          <pc:sldMk cId="2323287717" sldId="345"/>
        </pc:sldMkLst>
        <pc:spChg chg="add mod">
          <ac:chgData name="McHarg, Catherine" userId="88b8f76c-9ae3-4745-88eb-fe0667a22af5" providerId="ADAL" clId="{B7B0A518-FAD2-46C2-98E7-9F62B15A2830}" dt="2022-04-21T12:26:54.148" v="1118" actId="6549"/>
          <ac:spMkLst>
            <pc:docMk/>
            <pc:sldMk cId="2323287717" sldId="345"/>
            <ac:spMk id="2" creationId="{121C1199-6C31-4547-95E2-7ED558E4064D}"/>
          </ac:spMkLst>
        </pc:spChg>
      </pc:sldChg>
      <pc:sldChg chg="addSp modSp add ord">
        <pc:chgData name="McHarg, Catherine" userId="88b8f76c-9ae3-4745-88eb-fe0667a22af5" providerId="ADAL" clId="{B7B0A518-FAD2-46C2-98E7-9F62B15A2830}" dt="2022-04-21T12:26:45.022" v="1114" actId="6549"/>
        <pc:sldMkLst>
          <pc:docMk/>
          <pc:sldMk cId="483613447" sldId="346"/>
        </pc:sldMkLst>
        <pc:spChg chg="add mod">
          <ac:chgData name="McHarg, Catherine" userId="88b8f76c-9ae3-4745-88eb-fe0667a22af5" providerId="ADAL" clId="{B7B0A518-FAD2-46C2-98E7-9F62B15A2830}" dt="2022-04-21T12:26:45.022" v="1114" actId="6549"/>
          <ac:spMkLst>
            <pc:docMk/>
            <pc:sldMk cId="483613447" sldId="346"/>
            <ac:spMk id="2" creationId="{E08CFDB1-C67B-47A1-B10E-352E21880948}"/>
          </ac:spMkLst>
        </pc:spChg>
      </pc:sldChg>
      <pc:sldChg chg="add del">
        <pc:chgData name="McHarg, Catherine" userId="88b8f76c-9ae3-4745-88eb-fe0667a22af5" providerId="ADAL" clId="{B7B0A518-FAD2-46C2-98E7-9F62B15A2830}" dt="2022-04-11T16:48:04.339" v="471" actId="2696"/>
        <pc:sldMkLst>
          <pc:docMk/>
          <pc:sldMk cId="2619455628" sldId="346"/>
        </pc:sldMkLst>
      </pc:sldChg>
      <pc:sldChg chg="addSp modSp add ord">
        <pc:chgData name="McHarg, Catherine" userId="88b8f76c-9ae3-4745-88eb-fe0667a22af5" providerId="ADAL" clId="{B7B0A518-FAD2-46C2-98E7-9F62B15A2830}" dt="2022-04-21T12:27:02.101" v="1120" actId="6549"/>
        <pc:sldMkLst>
          <pc:docMk/>
          <pc:sldMk cId="1048379226" sldId="347"/>
        </pc:sldMkLst>
        <pc:spChg chg="add mod">
          <ac:chgData name="McHarg, Catherine" userId="88b8f76c-9ae3-4745-88eb-fe0667a22af5" providerId="ADAL" clId="{B7B0A518-FAD2-46C2-98E7-9F62B15A2830}" dt="2022-04-21T12:27:02.101" v="1120" actId="6549"/>
          <ac:spMkLst>
            <pc:docMk/>
            <pc:sldMk cId="1048379226" sldId="347"/>
            <ac:spMk id="2" creationId="{16E6F3F5-A4A1-4EB7-9235-56665D4AFA79}"/>
          </ac:spMkLst>
        </pc:spChg>
      </pc:sldChg>
      <pc:sldChg chg="add del">
        <pc:chgData name="McHarg, Catherine" userId="88b8f76c-9ae3-4745-88eb-fe0667a22af5" providerId="ADAL" clId="{B7B0A518-FAD2-46C2-98E7-9F62B15A2830}" dt="2022-04-11T16:48:04.328" v="467" actId="2696"/>
        <pc:sldMkLst>
          <pc:docMk/>
          <pc:sldMk cId="2728840297" sldId="347"/>
        </pc:sldMkLst>
      </pc:sldChg>
      <pc:sldChg chg="addSp modSp add ord">
        <pc:chgData name="McHarg, Catherine" userId="88b8f76c-9ae3-4745-88eb-fe0667a22af5" providerId="ADAL" clId="{B7B0A518-FAD2-46C2-98E7-9F62B15A2830}" dt="2022-04-21T12:27:06.989" v="1122" actId="6549"/>
        <pc:sldMkLst>
          <pc:docMk/>
          <pc:sldMk cId="168131878" sldId="348"/>
        </pc:sldMkLst>
        <pc:spChg chg="add mod">
          <ac:chgData name="McHarg, Catherine" userId="88b8f76c-9ae3-4745-88eb-fe0667a22af5" providerId="ADAL" clId="{B7B0A518-FAD2-46C2-98E7-9F62B15A2830}" dt="2022-04-21T12:27:06.989" v="1122" actId="6549"/>
          <ac:spMkLst>
            <pc:docMk/>
            <pc:sldMk cId="168131878" sldId="348"/>
            <ac:spMk id="2" creationId="{73235AC4-5C9C-4A08-96B3-799A3480DE0A}"/>
          </ac:spMkLst>
        </pc:spChg>
      </pc:sldChg>
      <pc:sldChg chg="addSp modSp add ord">
        <pc:chgData name="McHarg, Catherine" userId="88b8f76c-9ae3-4745-88eb-fe0667a22af5" providerId="ADAL" clId="{B7B0A518-FAD2-46C2-98E7-9F62B15A2830}" dt="2022-04-21T12:27:11.406" v="1124" actId="6549"/>
        <pc:sldMkLst>
          <pc:docMk/>
          <pc:sldMk cId="654577892" sldId="349"/>
        </pc:sldMkLst>
        <pc:spChg chg="add mod">
          <ac:chgData name="McHarg, Catherine" userId="88b8f76c-9ae3-4745-88eb-fe0667a22af5" providerId="ADAL" clId="{B7B0A518-FAD2-46C2-98E7-9F62B15A2830}" dt="2022-04-21T12:27:11.406" v="1124" actId="6549"/>
          <ac:spMkLst>
            <pc:docMk/>
            <pc:sldMk cId="654577892" sldId="349"/>
            <ac:spMk id="2" creationId="{90A1FBE4-A1EF-4D98-BBEE-BBC0D71C53FD}"/>
          </ac:spMkLst>
        </pc:spChg>
      </pc:sldChg>
      <pc:sldChg chg="addSp modSp add ord">
        <pc:chgData name="McHarg, Catherine" userId="88b8f76c-9ae3-4745-88eb-fe0667a22af5" providerId="ADAL" clId="{B7B0A518-FAD2-46C2-98E7-9F62B15A2830}" dt="2022-04-21T12:27:20.397" v="1126" actId="6549"/>
        <pc:sldMkLst>
          <pc:docMk/>
          <pc:sldMk cId="4041392788" sldId="350"/>
        </pc:sldMkLst>
        <pc:spChg chg="add mod">
          <ac:chgData name="McHarg, Catherine" userId="88b8f76c-9ae3-4745-88eb-fe0667a22af5" providerId="ADAL" clId="{B7B0A518-FAD2-46C2-98E7-9F62B15A2830}" dt="2022-04-21T12:27:20.397" v="1126" actId="6549"/>
          <ac:spMkLst>
            <pc:docMk/>
            <pc:sldMk cId="4041392788" sldId="350"/>
            <ac:spMk id="2" creationId="{CCB0CB05-4281-4F4F-9D75-1A3DB88F1CCE}"/>
          </ac:spMkLst>
        </pc:spChg>
      </pc:sldChg>
      <pc:sldChg chg="addSp modSp add ord">
        <pc:chgData name="McHarg, Catherine" userId="88b8f76c-9ae3-4745-88eb-fe0667a22af5" providerId="ADAL" clId="{B7B0A518-FAD2-46C2-98E7-9F62B15A2830}" dt="2022-04-21T12:27:25.038" v="1128" actId="6549"/>
        <pc:sldMkLst>
          <pc:docMk/>
          <pc:sldMk cId="3013568933" sldId="351"/>
        </pc:sldMkLst>
        <pc:spChg chg="add mod">
          <ac:chgData name="McHarg, Catherine" userId="88b8f76c-9ae3-4745-88eb-fe0667a22af5" providerId="ADAL" clId="{B7B0A518-FAD2-46C2-98E7-9F62B15A2830}" dt="2022-04-21T12:27:25.038" v="1128" actId="6549"/>
          <ac:spMkLst>
            <pc:docMk/>
            <pc:sldMk cId="3013568933" sldId="351"/>
            <ac:spMk id="2" creationId="{0891CF75-5A04-420D-BD7D-FC385EB97FA5}"/>
          </ac:spMkLst>
        </pc:spChg>
      </pc:sldChg>
      <pc:sldChg chg="addSp modSp add ord">
        <pc:chgData name="McHarg, Catherine" userId="88b8f76c-9ae3-4745-88eb-fe0667a22af5" providerId="ADAL" clId="{B7B0A518-FAD2-46C2-98E7-9F62B15A2830}" dt="2022-04-21T12:27:30.676" v="1130" actId="6549"/>
        <pc:sldMkLst>
          <pc:docMk/>
          <pc:sldMk cId="3102080413" sldId="352"/>
        </pc:sldMkLst>
        <pc:spChg chg="add mod">
          <ac:chgData name="McHarg, Catherine" userId="88b8f76c-9ae3-4745-88eb-fe0667a22af5" providerId="ADAL" clId="{B7B0A518-FAD2-46C2-98E7-9F62B15A2830}" dt="2022-04-21T12:27:30.676" v="1130" actId="6549"/>
          <ac:spMkLst>
            <pc:docMk/>
            <pc:sldMk cId="3102080413" sldId="352"/>
            <ac:spMk id="2" creationId="{C2E78259-A979-4201-9204-9B2852DF3726}"/>
          </ac:spMkLst>
        </pc:spChg>
      </pc:sldChg>
      <pc:sldChg chg="addSp modSp add ord">
        <pc:chgData name="McHarg, Catherine" userId="88b8f76c-9ae3-4745-88eb-fe0667a22af5" providerId="ADAL" clId="{B7B0A518-FAD2-46C2-98E7-9F62B15A2830}" dt="2022-04-21T12:27:39.206" v="1132" actId="6549"/>
        <pc:sldMkLst>
          <pc:docMk/>
          <pc:sldMk cId="3519746554" sldId="353"/>
        </pc:sldMkLst>
        <pc:spChg chg="add mod">
          <ac:chgData name="McHarg, Catherine" userId="88b8f76c-9ae3-4745-88eb-fe0667a22af5" providerId="ADAL" clId="{B7B0A518-FAD2-46C2-98E7-9F62B15A2830}" dt="2022-04-21T12:27:39.206" v="1132" actId="6549"/>
          <ac:spMkLst>
            <pc:docMk/>
            <pc:sldMk cId="3519746554" sldId="353"/>
            <ac:spMk id="2" creationId="{634D4E92-AA00-45CC-B694-51CE5A522238}"/>
          </ac:spMkLst>
        </pc:spChg>
      </pc:sldChg>
      <pc:sldChg chg="addSp modSp add ord">
        <pc:chgData name="McHarg, Catherine" userId="88b8f76c-9ae3-4745-88eb-fe0667a22af5" providerId="ADAL" clId="{B7B0A518-FAD2-46C2-98E7-9F62B15A2830}" dt="2022-04-21T12:27:43.317" v="1134" actId="6549"/>
        <pc:sldMkLst>
          <pc:docMk/>
          <pc:sldMk cId="3438898000" sldId="354"/>
        </pc:sldMkLst>
        <pc:spChg chg="add mod">
          <ac:chgData name="McHarg, Catherine" userId="88b8f76c-9ae3-4745-88eb-fe0667a22af5" providerId="ADAL" clId="{B7B0A518-FAD2-46C2-98E7-9F62B15A2830}" dt="2022-04-21T12:27:43.317" v="1134" actId="6549"/>
          <ac:spMkLst>
            <pc:docMk/>
            <pc:sldMk cId="3438898000" sldId="354"/>
            <ac:spMk id="2" creationId="{FEDD6C95-DE95-4E54-A88D-969BE28C5096}"/>
          </ac:spMkLst>
        </pc:spChg>
      </pc:sldChg>
      <pc:sldChg chg="addSp modSp add ord">
        <pc:chgData name="McHarg, Catherine" userId="88b8f76c-9ae3-4745-88eb-fe0667a22af5" providerId="ADAL" clId="{B7B0A518-FAD2-46C2-98E7-9F62B15A2830}" dt="2022-04-21T12:27:47.726" v="1136" actId="6549"/>
        <pc:sldMkLst>
          <pc:docMk/>
          <pc:sldMk cId="3445166363" sldId="355"/>
        </pc:sldMkLst>
        <pc:spChg chg="add mod">
          <ac:chgData name="McHarg, Catherine" userId="88b8f76c-9ae3-4745-88eb-fe0667a22af5" providerId="ADAL" clId="{B7B0A518-FAD2-46C2-98E7-9F62B15A2830}" dt="2022-04-21T12:27:47.726" v="1136" actId="6549"/>
          <ac:spMkLst>
            <pc:docMk/>
            <pc:sldMk cId="3445166363" sldId="355"/>
            <ac:spMk id="2" creationId="{893B4E4A-9B5A-423A-82A8-60942C746413}"/>
          </ac:spMkLst>
        </pc:spChg>
      </pc:sldChg>
      <pc:sldChg chg="addSp modSp add ord">
        <pc:chgData name="McHarg, Catherine" userId="88b8f76c-9ae3-4745-88eb-fe0667a22af5" providerId="ADAL" clId="{B7B0A518-FAD2-46C2-98E7-9F62B15A2830}" dt="2022-04-21T12:28:01.573" v="1138" actId="6549"/>
        <pc:sldMkLst>
          <pc:docMk/>
          <pc:sldMk cId="2917769345" sldId="356"/>
        </pc:sldMkLst>
        <pc:spChg chg="add mod">
          <ac:chgData name="McHarg, Catherine" userId="88b8f76c-9ae3-4745-88eb-fe0667a22af5" providerId="ADAL" clId="{B7B0A518-FAD2-46C2-98E7-9F62B15A2830}" dt="2022-04-21T12:28:01.573" v="1138" actId="6549"/>
          <ac:spMkLst>
            <pc:docMk/>
            <pc:sldMk cId="2917769345" sldId="356"/>
            <ac:spMk id="2" creationId="{0D3F6123-A5F7-44C7-A08E-5B330C5078FE}"/>
          </ac:spMkLst>
        </pc:spChg>
      </pc:sldChg>
      <pc:sldChg chg="addSp modSp add ord">
        <pc:chgData name="McHarg, Catherine" userId="88b8f76c-9ae3-4745-88eb-fe0667a22af5" providerId="ADAL" clId="{B7B0A518-FAD2-46C2-98E7-9F62B15A2830}" dt="2022-04-21T12:28:05.766" v="1140" actId="6549"/>
        <pc:sldMkLst>
          <pc:docMk/>
          <pc:sldMk cId="1523663247" sldId="357"/>
        </pc:sldMkLst>
        <pc:spChg chg="add mod">
          <ac:chgData name="McHarg, Catherine" userId="88b8f76c-9ae3-4745-88eb-fe0667a22af5" providerId="ADAL" clId="{B7B0A518-FAD2-46C2-98E7-9F62B15A2830}" dt="2022-04-21T12:28:05.766" v="1140" actId="6549"/>
          <ac:spMkLst>
            <pc:docMk/>
            <pc:sldMk cId="1523663247" sldId="357"/>
            <ac:spMk id="2" creationId="{53F24794-FF9D-4560-BDFE-81BF5C2A97AC}"/>
          </ac:spMkLst>
        </pc:spChg>
      </pc:sldChg>
      <pc:sldChg chg="addSp modSp add ord">
        <pc:chgData name="McHarg, Catherine" userId="88b8f76c-9ae3-4745-88eb-fe0667a22af5" providerId="ADAL" clId="{B7B0A518-FAD2-46C2-98E7-9F62B15A2830}" dt="2022-04-21T12:28:13.245" v="1142" actId="6549"/>
        <pc:sldMkLst>
          <pc:docMk/>
          <pc:sldMk cId="2097999909" sldId="358"/>
        </pc:sldMkLst>
        <pc:spChg chg="add mod">
          <ac:chgData name="McHarg, Catherine" userId="88b8f76c-9ae3-4745-88eb-fe0667a22af5" providerId="ADAL" clId="{B7B0A518-FAD2-46C2-98E7-9F62B15A2830}" dt="2022-04-21T12:28:13.245" v="1142" actId="6549"/>
          <ac:spMkLst>
            <pc:docMk/>
            <pc:sldMk cId="2097999909" sldId="358"/>
            <ac:spMk id="2" creationId="{5506EDA0-3736-4680-9142-8E0D4CEC1B1B}"/>
          </ac:spMkLst>
        </pc:spChg>
      </pc:sldChg>
      <pc:sldChg chg="addSp modSp add ord">
        <pc:chgData name="McHarg, Catherine" userId="88b8f76c-9ae3-4745-88eb-fe0667a22af5" providerId="ADAL" clId="{B7B0A518-FAD2-46C2-98E7-9F62B15A2830}" dt="2022-04-21T12:28:17.302" v="1144" actId="6549"/>
        <pc:sldMkLst>
          <pc:docMk/>
          <pc:sldMk cId="4261079077" sldId="359"/>
        </pc:sldMkLst>
        <pc:spChg chg="add mod">
          <ac:chgData name="McHarg, Catherine" userId="88b8f76c-9ae3-4745-88eb-fe0667a22af5" providerId="ADAL" clId="{B7B0A518-FAD2-46C2-98E7-9F62B15A2830}" dt="2022-04-21T12:28:17.302" v="1144" actId="6549"/>
          <ac:spMkLst>
            <pc:docMk/>
            <pc:sldMk cId="4261079077" sldId="359"/>
            <ac:spMk id="2" creationId="{CEE97F33-478C-4A00-A2D7-D5F6BC6053D2}"/>
          </ac:spMkLst>
        </pc:spChg>
      </pc:sldChg>
      <pc:sldChg chg="addSp modSp add ord">
        <pc:chgData name="McHarg, Catherine" userId="88b8f76c-9ae3-4745-88eb-fe0667a22af5" providerId="ADAL" clId="{B7B0A518-FAD2-46C2-98E7-9F62B15A2830}" dt="2022-04-21T12:28:39.293" v="1146" actId="6549"/>
        <pc:sldMkLst>
          <pc:docMk/>
          <pc:sldMk cId="632415292" sldId="360"/>
        </pc:sldMkLst>
        <pc:spChg chg="add mod">
          <ac:chgData name="McHarg, Catherine" userId="88b8f76c-9ae3-4745-88eb-fe0667a22af5" providerId="ADAL" clId="{B7B0A518-FAD2-46C2-98E7-9F62B15A2830}" dt="2022-04-21T12:28:39.293" v="1146" actId="6549"/>
          <ac:spMkLst>
            <pc:docMk/>
            <pc:sldMk cId="632415292" sldId="360"/>
            <ac:spMk id="2" creationId="{3B6270F0-5CB5-4417-B534-CC6220640B81}"/>
          </ac:spMkLst>
        </pc:spChg>
      </pc:sldChg>
      <pc:sldChg chg="addSp modSp add ord">
        <pc:chgData name="McHarg, Catherine" userId="88b8f76c-9ae3-4745-88eb-fe0667a22af5" providerId="ADAL" clId="{B7B0A518-FAD2-46C2-98E7-9F62B15A2830}" dt="2022-04-21T12:28:43.678" v="1148" actId="6549"/>
        <pc:sldMkLst>
          <pc:docMk/>
          <pc:sldMk cId="1404509188" sldId="361"/>
        </pc:sldMkLst>
        <pc:spChg chg="add mod">
          <ac:chgData name="McHarg, Catherine" userId="88b8f76c-9ae3-4745-88eb-fe0667a22af5" providerId="ADAL" clId="{B7B0A518-FAD2-46C2-98E7-9F62B15A2830}" dt="2022-04-21T12:28:43.678" v="1148" actId="6549"/>
          <ac:spMkLst>
            <pc:docMk/>
            <pc:sldMk cId="1404509188" sldId="361"/>
            <ac:spMk id="2" creationId="{FE9C8827-2587-4FEC-9E94-F7B0B9F90F28}"/>
          </ac:spMkLst>
        </pc:spChg>
      </pc:sldChg>
      <pc:sldChg chg="addSp modSp add ord">
        <pc:chgData name="McHarg, Catherine" userId="88b8f76c-9ae3-4745-88eb-fe0667a22af5" providerId="ADAL" clId="{B7B0A518-FAD2-46C2-98E7-9F62B15A2830}" dt="2022-04-21T12:28:50.591" v="1150" actId="6549"/>
        <pc:sldMkLst>
          <pc:docMk/>
          <pc:sldMk cId="3118941127" sldId="362"/>
        </pc:sldMkLst>
        <pc:spChg chg="add mod">
          <ac:chgData name="McHarg, Catherine" userId="88b8f76c-9ae3-4745-88eb-fe0667a22af5" providerId="ADAL" clId="{B7B0A518-FAD2-46C2-98E7-9F62B15A2830}" dt="2022-04-21T12:28:50.591" v="1150" actId="6549"/>
          <ac:spMkLst>
            <pc:docMk/>
            <pc:sldMk cId="3118941127" sldId="362"/>
            <ac:spMk id="2" creationId="{A22C2991-A89B-4C29-AC7F-52663D95FACD}"/>
          </ac:spMkLst>
        </pc:spChg>
      </pc:sldChg>
      <pc:sldChg chg="addSp modSp add ord">
        <pc:chgData name="McHarg, Catherine" userId="88b8f76c-9ae3-4745-88eb-fe0667a22af5" providerId="ADAL" clId="{B7B0A518-FAD2-46C2-98E7-9F62B15A2830}" dt="2022-04-21T12:28:55.101" v="1152" actId="6549"/>
        <pc:sldMkLst>
          <pc:docMk/>
          <pc:sldMk cId="1934090640" sldId="363"/>
        </pc:sldMkLst>
        <pc:spChg chg="add mod">
          <ac:chgData name="McHarg, Catherine" userId="88b8f76c-9ae3-4745-88eb-fe0667a22af5" providerId="ADAL" clId="{B7B0A518-FAD2-46C2-98E7-9F62B15A2830}" dt="2022-04-21T12:28:55.101" v="1152" actId="6549"/>
          <ac:spMkLst>
            <pc:docMk/>
            <pc:sldMk cId="1934090640" sldId="363"/>
            <ac:spMk id="2" creationId="{591B3A28-6698-48E4-BA89-5498C700FE66}"/>
          </ac:spMkLst>
        </pc:spChg>
      </pc:sldChg>
      <pc:sldChg chg="addSp modSp add del ord">
        <pc:chgData name="McHarg, Catherine" userId="88b8f76c-9ae3-4745-88eb-fe0667a22af5" providerId="ADAL" clId="{B7B0A518-FAD2-46C2-98E7-9F62B15A2830}" dt="2022-04-20T10:03:27.441" v="1056" actId="2696"/>
        <pc:sldMkLst>
          <pc:docMk/>
          <pc:sldMk cId="675827097" sldId="364"/>
        </pc:sldMkLst>
        <pc:spChg chg="add mod">
          <ac:chgData name="McHarg, Catherine" userId="88b8f76c-9ae3-4745-88eb-fe0667a22af5" providerId="ADAL" clId="{B7B0A518-FAD2-46C2-98E7-9F62B15A2830}" dt="2022-04-20T06:42:54.308" v="1045" actId="12789"/>
          <ac:spMkLst>
            <pc:docMk/>
            <pc:sldMk cId="675827097" sldId="364"/>
            <ac:spMk id="2" creationId="{6F46E970-7C92-4C9D-8C55-999EF35549D3}"/>
          </ac:spMkLst>
        </pc:spChg>
      </pc:sldChg>
      <pc:sldChg chg="addSp modSp add ord">
        <pc:chgData name="McHarg, Catherine" userId="88b8f76c-9ae3-4745-88eb-fe0667a22af5" providerId="ADAL" clId="{B7B0A518-FAD2-46C2-98E7-9F62B15A2830}" dt="2022-04-21T12:29:03.613" v="1154" actId="6549"/>
        <pc:sldMkLst>
          <pc:docMk/>
          <pc:sldMk cId="2623041025" sldId="365"/>
        </pc:sldMkLst>
        <pc:spChg chg="add mod">
          <ac:chgData name="McHarg, Catherine" userId="88b8f76c-9ae3-4745-88eb-fe0667a22af5" providerId="ADAL" clId="{B7B0A518-FAD2-46C2-98E7-9F62B15A2830}" dt="2022-04-21T12:29:03.613" v="1154" actId="6549"/>
          <ac:spMkLst>
            <pc:docMk/>
            <pc:sldMk cId="2623041025" sldId="365"/>
            <ac:spMk id="2" creationId="{BADF428D-5AC6-40D6-A01F-5F4129A7BB27}"/>
          </ac:spMkLst>
        </pc:spChg>
      </pc:sldChg>
      <pc:sldChg chg="addSp modSp add ord">
        <pc:chgData name="McHarg, Catherine" userId="88b8f76c-9ae3-4745-88eb-fe0667a22af5" providerId="ADAL" clId="{B7B0A518-FAD2-46C2-98E7-9F62B15A2830}" dt="2022-04-21T12:29:08.389" v="1156" actId="6549"/>
        <pc:sldMkLst>
          <pc:docMk/>
          <pc:sldMk cId="2953309587" sldId="366"/>
        </pc:sldMkLst>
        <pc:spChg chg="add mod">
          <ac:chgData name="McHarg, Catherine" userId="88b8f76c-9ae3-4745-88eb-fe0667a22af5" providerId="ADAL" clId="{B7B0A518-FAD2-46C2-98E7-9F62B15A2830}" dt="2022-04-21T12:29:08.389" v="1156" actId="6549"/>
          <ac:spMkLst>
            <pc:docMk/>
            <pc:sldMk cId="2953309587" sldId="366"/>
            <ac:spMk id="2" creationId="{D5E4BAB2-7678-42F2-B71D-71C012F5CBDF}"/>
          </ac:spMkLst>
        </pc:spChg>
      </pc:sldChg>
      <pc:sldChg chg="addSp modSp add ord">
        <pc:chgData name="McHarg, Catherine" userId="88b8f76c-9ae3-4745-88eb-fe0667a22af5" providerId="ADAL" clId="{B7B0A518-FAD2-46C2-98E7-9F62B15A2830}" dt="2022-04-21T12:29:13.885" v="1158" actId="6549"/>
        <pc:sldMkLst>
          <pc:docMk/>
          <pc:sldMk cId="2485251163" sldId="367"/>
        </pc:sldMkLst>
        <pc:spChg chg="add mod">
          <ac:chgData name="McHarg, Catherine" userId="88b8f76c-9ae3-4745-88eb-fe0667a22af5" providerId="ADAL" clId="{B7B0A518-FAD2-46C2-98E7-9F62B15A2830}" dt="2022-04-21T12:29:13.885" v="1158" actId="6549"/>
          <ac:spMkLst>
            <pc:docMk/>
            <pc:sldMk cId="2485251163" sldId="367"/>
            <ac:spMk id="2" creationId="{5179C7AD-4EA6-40A0-9C72-ADED98229FF6}"/>
          </ac:spMkLst>
        </pc:spChg>
      </pc:sldChg>
      <pc:sldChg chg="modSp add">
        <pc:chgData name="McHarg, Catherine" userId="88b8f76c-9ae3-4745-88eb-fe0667a22af5" providerId="ADAL" clId="{B7B0A518-FAD2-46C2-98E7-9F62B15A2830}" dt="2022-04-21T12:25:01.699" v="1092" actId="6549"/>
        <pc:sldMkLst>
          <pc:docMk/>
          <pc:sldMk cId="1258703561" sldId="368"/>
        </pc:sldMkLst>
        <pc:spChg chg="mod">
          <ac:chgData name="McHarg, Catherine" userId="88b8f76c-9ae3-4745-88eb-fe0667a22af5" providerId="ADAL" clId="{B7B0A518-FAD2-46C2-98E7-9F62B15A2830}" dt="2022-04-21T12:25:01.699" v="1092" actId="6549"/>
          <ac:spMkLst>
            <pc:docMk/>
            <pc:sldMk cId="1258703561" sldId="368"/>
            <ac:spMk id="2" creationId="{F5BA1EEF-6111-482D-ABB5-E6F4854DFB5E}"/>
          </ac:spMkLst>
        </pc:spChg>
      </pc:sldChg>
      <pc:sldChg chg="addSp delSp modSp add">
        <pc:chgData name="McHarg, Catherine" userId="88b8f76c-9ae3-4745-88eb-fe0667a22af5" providerId="ADAL" clId="{B7B0A518-FAD2-46C2-98E7-9F62B15A2830}" dt="2022-04-20T10:23:29.838" v="1064"/>
        <pc:sldMkLst>
          <pc:docMk/>
          <pc:sldMk cId="2634341815" sldId="369"/>
        </pc:sldMkLst>
        <pc:picChg chg="add del mod">
          <ac:chgData name="McHarg, Catherine" userId="88b8f76c-9ae3-4745-88eb-fe0667a22af5" providerId="ADAL" clId="{B7B0A518-FAD2-46C2-98E7-9F62B15A2830}" dt="2022-04-20T10:22:59.513" v="1059" actId="478"/>
          <ac:picMkLst>
            <pc:docMk/>
            <pc:sldMk cId="2634341815" sldId="369"/>
            <ac:picMk id="3" creationId="{E7CE2C8F-B431-4EDA-95F6-919F52DA5792}"/>
          </ac:picMkLst>
        </pc:picChg>
        <pc:picChg chg="add mod">
          <ac:chgData name="McHarg, Catherine" userId="88b8f76c-9ae3-4745-88eb-fe0667a22af5" providerId="ADAL" clId="{B7B0A518-FAD2-46C2-98E7-9F62B15A2830}" dt="2022-04-20T10:23:29.838" v="1064"/>
          <ac:picMkLst>
            <pc:docMk/>
            <pc:sldMk cId="2634341815" sldId="369"/>
            <ac:picMk id="4" creationId="{3E93FBAC-9B24-4551-9F00-F2FF5DBD391B}"/>
          </ac:picMkLst>
        </pc:picChg>
      </pc:sldChg>
      <pc:sldChg chg="modSp add ord">
        <pc:chgData name="McHarg, Catherine" userId="88b8f76c-9ae3-4745-88eb-fe0667a22af5" providerId="ADAL" clId="{B7B0A518-FAD2-46C2-98E7-9F62B15A2830}" dt="2022-04-21T12:24:31.882" v="1086" actId="20577"/>
        <pc:sldMkLst>
          <pc:docMk/>
          <pc:sldMk cId="1507773584" sldId="370"/>
        </pc:sldMkLst>
        <pc:spChg chg="mod">
          <ac:chgData name="McHarg, Catherine" userId="88b8f76c-9ae3-4745-88eb-fe0667a22af5" providerId="ADAL" clId="{B7B0A518-FAD2-46C2-98E7-9F62B15A2830}" dt="2022-04-21T12:24:31.882" v="1086" actId="20577"/>
          <ac:spMkLst>
            <pc:docMk/>
            <pc:sldMk cId="1507773584" sldId="370"/>
            <ac:spMk id="3" creationId="{34BC83BB-3224-4192-A1FE-4D1CC53D63D8}"/>
          </ac:spMkLst>
        </pc:spChg>
      </pc:sldChg>
    </pc:docChg>
  </pc:docChgLst>
  <pc:docChgLst>
    <pc:chgData name="McHarg, Catherine" userId="S::catherine.mcharg@historicengland.org.uk::88b8f76c-9ae3-4745-88eb-fe0667a22af5" providerId="AD" clId="Web-{C83DC163-75E1-44F5-9908-BE916C92D647}"/>
    <pc:docChg chg="modSld">
      <pc:chgData name="McHarg, Catherine" userId="S::catherine.mcharg@historicengland.org.uk::88b8f76c-9ae3-4745-88eb-fe0667a22af5" providerId="AD" clId="Web-{C83DC163-75E1-44F5-9908-BE916C92D647}" dt="2022-04-20T08:00:28.662" v="6"/>
      <pc:docMkLst>
        <pc:docMk/>
      </pc:docMkLst>
      <pc:sldChg chg="modSp">
        <pc:chgData name="McHarg, Catherine" userId="S::catherine.mcharg@historicengland.org.uk::88b8f76c-9ae3-4745-88eb-fe0667a22af5" providerId="AD" clId="Web-{C83DC163-75E1-44F5-9908-BE916C92D647}" dt="2022-04-20T07:59:57.427" v="4"/>
        <pc:sldMkLst>
          <pc:docMk/>
          <pc:sldMk cId="1305582327" sldId="337"/>
        </pc:sldMkLst>
        <pc:picChg chg="mod">
          <ac:chgData name="McHarg, Catherine" userId="S::catherine.mcharg@historicengland.org.uk::88b8f76c-9ae3-4745-88eb-fe0667a22af5" providerId="AD" clId="Web-{C83DC163-75E1-44F5-9908-BE916C92D647}" dt="2022-04-20T07:59:57.427" v="4"/>
          <ac:picMkLst>
            <pc:docMk/>
            <pc:sldMk cId="1305582327" sldId="337"/>
            <ac:picMk id="4" creationId="{1EC56563-560D-4E19-9890-4AA47C2FC5C1}"/>
          </ac:picMkLst>
        </pc:picChg>
      </pc:sldChg>
      <pc:sldChg chg="modSp">
        <pc:chgData name="McHarg, Catherine" userId="S::catherine.mcharg@historicengland.org.uk::88b8f76c-9ae3-4745-88eb-fe0667a22af5" providerId="AD" clId="Web-{C83DC163-75E1-44F5-9908-BE916C92D647}" dt="2022-04-20T08:00:28.662" v="6"/>
        <pc:sldMkLst>
          <pc:docMk/>
          <pc:sldMk cId="2634341815" sldId="369"/>
        </pc:sldMkLst>
        <pc:picChg chg="mod">
          <ac:chgData name="McHarg, Catherine" userId="S::catherine.mcharg@historicengland.org.uk::88b8f76c-9ae3-4745-88eb-fe0667a22af5" providerId="AD" clId="Web-{C83DC163-75E1-44F5-9908-BE916C92D647}" dt="2022-04-20T08:00:28.662" v="6"/>
          <ac:picMkLst>
            <pc:docMk/>
            <pc:sldMk cId="2634341815" sldId="369"/>
            <ac:picMk id="3" creationId="{E7CE2C8F-B431-4EDA-95F6-919F52DA57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B9FCC1-E7B6-4AE3-BBF3-CBD8CDFB2D6F}" type="datetimeFigureOut">
              <a:rPr lang="en-GB" smtClean="0"/>
              <a:pPr/>
              <a:t>21/04/2022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EEB3A-9C6C-454E-9A21-521230331D74}" type="slidenum">
              <a:rPr lang="en-GB" smtClean="0"/>
              <a:pPr/>
              <a:t>‹#›</a:t>
            </a:fld>
            <a:endParaRPr lang="en-GB" dirty="0"/>
          </a:p>
        </p:txBody>
      </p:sp>
    </p:spTree>
    <p:extLst>
      <p:ext uri="{BB962C8B-B14F-4D97-AF65-F5344CB8AC3E}">
        <p14:creationId xmlns:p14="http://schemas.microsoft.com/office/powerpoint/2010/main" val="16028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af12d05d55334e7ca20f072e7ae3725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a:t>
            </a:fld>
            <a:endParaRPr lang="en-GB" dirty="0"/>
          </a:p>
        </p:txBody>
      </p:sp>
    </p:spTree>
    <p:extLst>
      <p:ext uri="{BB962C8B-B14F-4D97-AF65-F5344CB8AC3E}">
        <p14:creationId xmlns:p14="http://schemas.microsoft.com/office/powerpoint/2010/main" val="37274967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100</a:t>
            </a:fld>
            <a:endParaRPr lang="en-GB" dirty="0"/>
          </a:p>
        </p:txBody>
      </p:sp>
    </p:spTree>
    <p:extLst>
      <p:ext uri="{BB962C8B-B14F-4D97-AF65-F5344CB8AC3E}">
        <p14:creationId xmlns:p14="http://schemas.microsoft.com/office/powerpoint/2010/main" val="38819352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visited Margate RNLI lifeboat station where she met the coxswain, crew and families, as well as volunteers, during her visit to the town on 1 November 2011. © </a:t>
            </a:r>
            <a:r>
              <a:rPr lang="en-GB" dirty="0" err="1">
                <a:effectLst/>
              </a:rPr>
              <a:t>Alamy</a:t>
            </a:r>
            <a:r>
              <a:rPr lang="en-GB" dirty="0">
                <a:effectLst/>
              </a:rPr>
              <a:t> - G4MX6P - 11 November 2011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101</a:t>
            </a:fld>
            <a:endParaRPr lang="en-GB" dirty="0"/>
          </a:p>
        </p:txBody>
      </p:sp>
    </p:spTree>
    <p:extLst>
      <p:ext uri="{BB962C8B-B14F-4D97-AF65-F5344CB8AC3E}">
        <p14:creationId xmlns:p14="http://schemas.microsoft.com/office/powerpoint/2010/main" val="40890212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Queen meeting the coxswain, crew and families, as well as volunteers, who are all involved with the Lifeboat Station. </a:t>
            </a:r>
            <a:r>
              <a:rPr lang="en-GB" dirty="0">
                <a:effectLst/>
              </a:rPr>
              <a:t>© </a:t>
            </a:r>
            <a:r>
              <a:rPr lang="en-GB" dirty="0" err="1">
                <a:effectLst/>
              </a:rPr>
              <a:t>Alamy</a:t>
            </a:r>
            <a:r>
              <a:rPr lang="en-GB" dirty="0">
                <a:effectLst/>
              </a:rPr>
              <a:t> - G4MX6X - 11 November 2011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102</a:t>
            </a:fld>
            <a:endParaRPr lang="en-GB" dirty="0"/>
          </a:p>
        </p:txBody>
      </p:sp>
    </p:spTree>
    <p:extLst>
      <p:ext uri="{BB962C8B-B14F-4D97-AF65-F5344CB8AC3E}">
        <p14:creationId xmlns:p14="http://schemas.microsoft.com/office/powerpoint/2010/main" val="11968237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aerial view showing the Lifeboat Station, which is dwarfed by the nearby Turner Contemporary art gallery, on the seafront. </a:t>
            </a:r>
            <a:r>
              <a:rPr lang="en-GB" dirty="0">
                <a:effectLst/>
              </a:rPr>
              <a:t>© Historic England Archive - 27508_009 – 9 August 2012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103</a:t>
            </a:fld>
            <a:endParaRPr lang="en-GB" dirty="0"/>
          </a:p>
        </p:txBody>
      </p:sp>
    </p:spTree>
    <p:extLst>
      <p:ext uri="{BB962C8B-B14F-4D97-AF65-F5344CB8AC3E}">
        <p14:creationId xmlns:p14="http://schemas.microsoft.com/office/powerpoint/2010/main" val="489954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104</a:t>
            </a:fld>
            <a:endParaRPr lang="en-GB" dirty="0"/>
          </a:p>
        </p:txBody>
      </p:sp>
    </p:spTree>
    <p:extLst>
      <p:ext uri="{BB962C8B-B14F-4D97-AF65-F5344CB8AC3E}">
        <p14:creationId xmlns:p14="http://schemas.microsoft.com/office/powerpoint/2010/main" val="32702865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poses for a group photograph during a visit to the Corps of Royal Engineers at Brompton Barracks in Chatham on 13 October 2016, to celebrate their 300th anniversary. © </a:t>
            </a:r>
            <a:r>
              <a:rPr lang="en-GB" dirty="0" err="1">
                <a:effectLst/>
              </a:rPr>
              <a:t>Alamy</a:t>
            </a:r>
            <a:r>
              <a:rPr lang="en-GB" dirty="0">
                <a:effectLst/>
              </a:rPr>
              <a:t> - H47FR5 - 13 October 2016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105</a:t>
            </a:fld>
            <a:endParaRPr lang="en-GB" dirty="0"/>
          </a:p>
        </p:txBody>
      </p:sp>
    </p:spTree>
    <p:extLst>
      <p:ext uri="{BB962C8B-B14F-4D97-AF65-F5344CB8AC3E}">
        <p14:creationId xmlns:p14="http://schemas.microsoft.com/office/powerpoint/2010/main" val="19195282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black and white aerial view of Chatham in 1948, showing the Brompton Barracks clearly in the foreground. </a:t>
            </a:r>
            <a:r>
              <a:rPr lang="en-GB" dirty="0">
                <a:effectLst/>
              </a:rPr>
              <a:t>© Historic England Archive. </a:t>
            </a:r>
            <a:r>
              <a:rPr lang="en-GB" dirty="0" err="1">
                <a:effectLst/>
              </a:rPr>
              <a:t>Aerofilms</a:t>
            </a:r>
            <a:r>
              <a:rPr lang="en-GB" dirty="0">
                <a:effectLst/>
              </a:rPr>
              <a:t> Collection - EAW018565 – 9 September 1948</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106</a:t>
            </a:fld>
            <a:endParaRPr lang="en-GB" dirty="0"/>
          </a:p>
        </p:txBody>
      </p:sp>
    </p:spTree>
    <p:extLst>
      <p:ext uri="{BB962C8B-B14F-4D97-AF65-F5344CB8AC3E}">
        <p14:creationId xmlns:p14="http://schemas.microsoft.com/office/powerpoint/2010/main" val="3142959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107</a:t>
            </a:fld>
            <a:endParaRPr lang="en-GB" dirty="0"/>
          </a:p>
        </p:txBody>
      </p:sp>
    </p:spTree>
    <p:extLst>
      <p:ext uri="{BB962C8B-B14F-4D97-AF65-F5344CB8AC3E}">
        <p14:creationId xmlns:p14="http://schemas.microsoft.com/office/powerpoint/2010/main" val="13163615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smiles as she strokes a puppy being held by one of the staff at Canine Partners on 30 November 2017. © </a:t>
            </a:r>
            <a:r>
              <a:rPr lang="en-GB" dirty="0" err="1">
                <a:effectLst/>
              </a:rPr>
              <a:t>Alamy</a:t>
            </a:r>
            <a:r>
              <a:rPr lang="en-GB" dirty="0">
                <a:effectLst/>
              </a:rPr>
              <a:t> - 2CHB7YM - 30 November 2017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108</a:t>
            </a:fld>
            <a:endParaRPr lang="en-GB" dirty="0"/>
          </a:p>
        </p:txBody>
      </p:sp>
    </p:spTree>
    <p:extLst>
      <p:ext uri="{BB962C8B-B14F-4D97-AF65-F5344CB8AC3E}">
        <p14:creationId xmlns:p14="http://schemas.microsoft.com/office/powerpoint/2010/main" val="38958492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aerial view showing the very rural setting of the Canine Partners Centre, in the far left top corner of the photo. </a:t>
            </a:r>
            <a:r>
              <a:rPr lang="en-GB" dirty="0">
                <a:effectLst/>
              </a:rPr>
              <a:t>© Historic England Archive - 29213_012 - 17 February 2015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109</a:t>
            </a:fld>
            <a:endParaRPr lang="en-GB" dirty="0"/>
          </a:p>
        </p:txBody>
      </p:sp>
    </p:spTree>
    <p:extLst>
      <p:ext uri="{BB962C8B-B14F-4D97-AF65-F5344CB8AC3E}">
        <p14:creationId xmlns:p14="http://schemas.microsoft.com/office/powerpoint/2010/main" val="1450775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unveiling a plaque on her visit to the Chichester Festival Theatre in West Sussex in 2017. © </a:t>
            </a:r>
            <a:r>
              <a:rPr lang="en-GB" dirty="0" err="1">
                <a:effectLst/>
              </a:rPr>
              <a:t>Alamy</a:t>
            </a:r>
            <a:r>
              <a:rPr lang="en-GB" dirty="0">
                <a:effectLst/>
              </a:rPr>
              <a:t> – KKEJ17 - 30 November 2017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11</a:t>
            </a:fld>
            <a:endParaRPr lang="en-GB" dirty="0"/>
          </a:p>
        </p:txBody>
      </p:sp>
    </p:spTree>
    <p:extLst>
      <p:ext uri="{BB962C8B-B14F-4D97-AF65-F5344CB8AC3E}">
        <p14:creationId xmlns:p14="http://schemas.microsoft.com/office/powerpoint/2010/main" val="4024573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110</a:t>
            </a:fld>
            <a:endParaRPr lang="en-GB" dirty="0"/>
          </a:p>
        </p:txBody>
      </p:sp>
    </p:spTree>
    <p:extLst>
      <p:ext uri="{BB962C8B-B14F-4D97-AF65-F5344CB8AC3E}">
        <p14:creationId xmlns:p14="http://schemas.microsoft.com/office/powerpoint/2010/main" val="3350236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smiling Princess Elizabeth (later Queen) met </a:t>
            </a:r>
            <a:r>
              <a:rPr lang="en-GB" dirty="0" err="1">
                <a:effectLst/>
              </a:rPr>
              <a:t>Mrs’</a:t>
            </a:r>
            <a:r>
              <a:rPr lang="en-GB" dirty="0">
                <a:effectLst/>
              </a:rPr>
              <a:t> Green and Harris with their babies, when she formally opened Courtlands Hospital on 19 May 1951. The two babies were both born on the same day as the Queen’s daughter, Princess Anne. © </a:t>
            </a:r>
            <a:r>
              <a:rPr lang="en-GB" dirty="0" err="1">
                <a:effectLst/>
              </a:rPr>
              <a:t>Alamy</a:t>
            </a:r>
            <a:r>
              <a:rPr lang="en-GB" dirty="0">
                <a:effectLst/>
              </a:rPr>
              <a:t> - 2HX5A9J - 19 May 1951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111</a:t>
            </a:fld>
            <a:endParaRPr lang="en-GB" dirty="0"/>
          </a:p>
        </p:txBody>
      </p:sp>
    </p:spTree>
    <p:extLst>
      <p:ext uri="{BB962C8B-B14F-4D97-AF65-F5344CB8AC3E}">
        <p14:creationId xmlns:p14="http://schemas.microsoft.com/office/powerpoint/2010/main" val="16753957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view of the three storey, white plastered, classically styled house that became a hospital. </a:t>
            </a:r>
            <a:r>
              <a:rPr lang="en-GB" dirty="0">
                <a:effectLst/>
              </a:rPr>
              <a:t>© Mr Robin Earl. Source: Historic England Archive - IOE01/02869/14 - 23 Sep 2000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112</a:t>
            </a:fld>
            <a:endParaRPr lang="en-GB" dirty="0"/>
          </a:p>
        </p:txBody>
      </p:sp>
    </p:spTree>
    <p:extLst>
      <p:ext uri="{BB962C8B-B14F-4D97-AF65-F5344CB8AC3E}">
        <p14:creationId xmlns:p14="http://schemas.microsoft.com/office/powerpoint/2010/main" val="704218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people milling about outside the distinctive hexagonal shaped theatre building. © Mr Norman </a:t>
            </a:r>
            <a:r>
              <a:rPr lang="en-GB" dirty="0" err="1">
                <a:effectLst/>
              </a:rPr>
              <a:t>Wigg</a:t>
            </a:r>
            <a:r>
              <a:rPr lang="en-GB" dirty="0">
                <a:effectLst/>
              </a:rPr>
              <a:t>. Source Historic England Archive - IOE01/14546/22 - 18 Jun 2005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12</a:t>
            </a:fld>
            <a:endParaRPr lang="en-GB" dirty="0"/>
          </a:p>
        </p:txBody>
      </p:sp>
    </p:spTree>
    <p:extLst>
      <p:ext uri="{BB962C8B-B14F-4D97-AF65-F5344CB8AC3E}">
        <p14:creationId xmlns:p14="http://schemas.microsoft.com/office/powerpoint/2010/main" val="243448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13</a:t>
            </a:fld>
            <a:endParaRPr lang="en-GB" dirty="0"/>
          </a:p>
        </p:txBody>
      </p:sp>
    </p:spTree>
    <p:extLst>
      <p:ext uri="{BB962C8B-B14F-4D97-AF65-F5344CB8AC3E}">
        <p14:creationId xmlns:p14="http://schemas.microsoft.com/office/powerpoint/2010/main" val="1703433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accepting a bouquet of flowers from children outside the Fishermen's Museum on her visit to Hastings Old Town in June 1997. </a:t>
            </a:r>
            <a:r>
              <a:rPr lang="pt-BR" dirty="0">
                <a:effectLst/>
              </a:rPr>
              <a:t>© Alamy – 2E8X4EK - 6 June 1997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14</a:t>
            </a:fld>
            <a:endParaRPr lang="en-GB" dirty="0"/>
          </a:p>
        </p:txBody>
      </p:sp>
    </p:spTree>
    <p:extLst>
      <p:ext uri="{BB962C8B-B14F-4D97-AF65-F5344CB8AC3E}">
        <p14:creationId xmlns:p14="http://schemas.microsoft.com/office/powerpoint/2010/main" val="634067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outside of the museum, showing a bell at one end of the roof and a cross at the other, highlighting that it was originally built as a church. © Mr Mark Denison. Source Historic England Archive - IOE01/14821/31 - 16 Aug 2006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15</a:t>
            </a:fld>
            <a:endParaRPr lang="en-GB" dirty="0"/>
          </a:p>
        </p:txBody>
      </p:sp>
    </p:spTree>
    <p:extLst>
      <p:ext uri="{BB962C8B-B14F-4D97-AF65-F5344CB8AC3E}">
        <p14:creationId xmlns:p14="http://schemas.microsoft.com/office/powerpoint/2010/main" val="334406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16</a:t>
            </a:fld>
            <a:endParaRPr lang="en-GB" dirty="0"/>
          </a:p>
        </p:txBody>
      </p:sp>
    </p:spTree>
    <p:extLst>
      <p:ext uri="{BB962C8B-B14F-4D97-AF65-F5344CB8AC3E}">
        <p14:creationId xmlns:p14="http://schemas.microsoft.com/office/powerpoint/2010/main" val="1167941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met pupils during a visit to the St-Martin-in-the-Fields High School for Girls in </a:t>
            </a:r>
            <a:r>
              <a:rPr lang="en-GB" dirty="0" err="1">
                <a:effectLst/>
              </a:rPr>
              <a:t>Tulse</a:t>
            </a:r>
            <a:r>
              <a:rPr lang="en-GB" dirty="0">
                <a:effectLst/>
              </a:rPr>
              <a:t> Hill, Lambeth in 1999. Her visit marked the 300th anniversary of the school. © </a:t>
            </a:r>
            <a:r>
              <a:rPr lang="en-GB" dirty="0" err="1">
                <a:effectLst/>
              </a:rPr>
              <a:t>Alamy</a:t>
            </a:r>
            <a:r>
              <a:rPr lang="en-GB" dirty="0">
                <a:effectLst/>
              </a:rPr>
              <a:t> - 2D304K2 - 16 February 1999 </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17</a:t>
            </a:fld>
            <a:endParaRPr lang="en-GB" dirty="0"/>
          </a:p>
        </p:txBody>
      </p:sp>
    </p:spTree>
    <p:extLst>
      <p:ext uri="{BB962C8B-B14F-4D97-AF65-F5344CB8AC3E}">
        <p14:creationId xmlns:p14="http://schemas.microsoft.com/office/powerpoint/2010/main" val="11270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outside of the school showing the yellowy London brick on one side and the fancier white painted classically styled plastered frontage on another side. © Mr David March. Source Historic England Archive - IOE01/07177/32 - 5 Sep 2002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18</a:t>
            </a:fld>
            <a:endParaRPr lang="en-GB" dirty="0"/>
          </a:p>
        </p:txBody>
      </p:sp>
    </p:spTree>
    <p:extLst>
      <p:ext uri="{BB962C8B-B14F-4D97-AF65-F5344CB8AC3E}">
        <p14:creationId xmlns:p14="http://schemas.microsoft.com/office/powerpoint/2010/main" val="1440207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19</a:t>
            </a:fld>
            <a:endParaRPr lang="en-GB" dirty="0"/>
          </a:p>
        </p:txBody>
      </p:sp>
    </p:spTree>
    <p:extLst>
      <p:ext uri="{BB962C8B-B14F-4D97-AF65-F5344CB8AC3E}">
        <p14:creationId xmlns:p14="http://schemas.microsoft.com/office/powerpoint/2010/main" val="378947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F34EEB3A-9C6C-454E-9A21-521230331D74}" type="slidenum">
              <a:rPr lang="en-GB" smtClean="0"/>
              <a:t>2</a:t>
            </a:fld>
            <a:endParaRPr lang="en-GB" dirty="0"/>
          </a:p>
        </p:txBody>
      </p:sp>
    </p:spTree>
    <p:extLst>
      <p:ext uri="{BB962C8B-B14F-4D97-AF65-F5344CB8AC3E}">
        <p14:creationId xmlns:p14="http://schemas.microsoft.com/office/powerpoint/2010/main" val="3969188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visited the restored </a:t>
            </a:r>
            <a:r>
              <a:rPr lang="en-GB" dirty="0" err="1">
                <a:effectLst/>
              </a:rPr>
              <a:t>Flamsteed</a:t>
            </a:r>
            <a:r>
              <a:rPr lang="en-GB" dirty="0">
                <a:effectLst/>
              </a:rPr>
              <a:t> House, the oldest building of the old Royal Observatory at Greenwich, in 1960. © </a:t>
            </a:r>
            <a:r>
              <a:rPr lang="en-GB" dirty="0" err="1">
                <a:effectLst/>
              </a:rPr>
              <a:t>Alamy</a:t>
            </a:r>
            <a:r>
              <a:rPr lang="en-GB" dirty="0">
                <a:effectLst/>
              </a:rPr>
              <a:t> - G4WG0H - 6 July 1960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20</a:t>
            </a:fld>
            <a:endParaRPr lang="en-GB" dirty="0"/>
          </a:p>
        </p:txBody>
      </p:sp>
    </p:spTree>
    <p:extLst>
      <p:ext uri="{BB962C8B-B14F-4D97-AF65-F5344CB8AC3E}">
        <p14:creationId xmlns:p14="http://schemas.microsoft.com/office/powerpoint/2010/main" val="2014120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View of the red brick observatory, with it's distinctive white edging stones (</a:t>
            </a:r>
            <a:r>
              <a:rPr lang="en-GB" dirty="0" err="1">
                <a:effectLst/>
              </a:rPr>
              <a:t>quions</a:t>
            </a:r>
            <a:r>
              <a:rPr lang="en-GB" dirty="0">
                <a:effectLst/>
              </a:rPr>
              <a:t>). © Mr Richard M. Brown. Source Historic England Archive - IOE01/11184/23 - 9 Feb 2004</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21</a:t>
            </a:fld>
            <a:endParaRPr lang="en-GB" dirty="0"/>
          </a:p>
        </p:txBody>
      </p:sp>
    </p:spTree>
    <p:extLst>
      <p:ext uri="{BB962C8B-B14F-4D97-AF65-F5344CB8AC3E}">
        <p14:creationId xmlns:p14="http://schemas.microsoft.com/office/powerpoint/2010/main" val="2637531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22</a:t>
            </a:fld>
            <a:endParaRPr lang="en-GB" dirty="0"/>
          </a:p>
        </p:txBody>
      </p:sp>
    </p:spTree>
    <p:extLst>
      <p:ext uri="{BB962C8B-B14F-4D97-AF65-F5344CB8AC3E}">
        <p14:creationId xmlns:p14="http://schemas.microsoft.com/office/powerpoint/2010/main" val="94747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'opened' the Cutty Sark at her permanent berth at Greenwich in 1957. © </a:t>
            </a:r>
            <a:r>
              <a:rPr lang="en-GB" dirty="0" err="1">
                <a:effectLst/>
              </a:rPr>
              <a:t>Alamy</a:t>
            </a:r>
            <a:r>
              <a:rPr lang="en-GB" dirty="0">
                <a:effectLst/>
              </a:rPr>
              <a:t> – G9X9AD - 25 June 1957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23</a:t>
            </a:fld>
            <a:endParaRPr lang="en-GB" dirty="0"/>
          </a:p>
        </p:txBody>
      </p:sp>
    </p:spTree>
    <p:extLst>
      <p:ext uri="{BB962C8B-B14F-4D97-AF65-F5344CB8AC3E}">
        <p14:creationId xmlns:p14="http://schemas.microsoft.com/office/powerpoint/2010/main" val="2291069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An informal black and white portrait of an elderly man and his dog seated on a bench in front of the Cutty Sark, showing the ship and it's massive rigging. © Historic England Archive – AA054076 - 1954 - 1980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24</a:t>
            </a:fld>
            <a:endParaRPr lang="en-GB" dirty="0"/>
          </a:p>
        </p:txBody>
      </p:sp>
    </p:spTree>
    <p:extLst>
      <p:ext uri="{BB962C8B-B14F-4D97-AF65-F5344CB8AC3E}">
        <p14:creationId xmlns:p14="http://schemas.microsoft.com/office/powerpoint/2010/main" val="18329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25</a:t>
            </a:fld>
            <a:endParaRPr lang="en-GB" dirty="0"/>
          </a:p>
        </p:txBody>
      </p:sp>
    </p:spTree>
    <p:extLst>
      <p:ext uri="{BB962C8B-B14F-4D97-AF65-F5344CB8AC3E}">
        <p14:creationId xmlns:p14="http://schemas.microsoft.com/office/powerpoint/2010/main" val="2111793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cut a cake depicting the Palm House at the Royal Botanic Gardens at Kew to celebrate its 250th Anniversary. © </a:t>
            </a:r>
            <a:r>
              <a:rPr lang="en-GB" dirty="0" err="1">
                <a:effectLst/>
              </a:rPr>
              <a:t>Alamy</a:t>
            </a:r>
            <a:r>
              <a:rPr lang="en-GB" dirty="0">
                <a:effectLst/>
              </a:rPr>
              <a:t> – GBM2BD - 5 May 2009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26</a:t>
            </a:fld>
            <a:endParaRPr lang="en-GB" dirty="0"/>
          </a:p>
        </p:txBody>
      </p:sp>
    </p:spTree>
    <p:extLst>
      <p:ext uri="{BB962C8B-B14F-4D97-AF65-F5344CB8AC3E}">
        <p14:creationId xmlns:p14="http://schemas.microsoft.com/office/powerpoint/2010/main" val="3366740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image of the large glass built Palm House, viewed across a lake. © Historic England Archive - UXC01/01/01/0137/04 - c195-c1980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27</a:t>
            </a:fld>
            <a:endParaRPr lang="en-GB" dirty="0"/>
          </a:p>
        </p:txBody>
      </p:sp>
    </p:spTree>
    <p:extLst>
      <p:ext uri="{BB962C8B-B14F-4D97-AF65-F5344CB8AC3E}">
        <p14:creationId xmlns:p14="http://schemas.microsoft.com/office/powerpoint/2010/main" val="3934192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28</a:t>
            </a:fld>
            <a:endParaRPr lang="en-GB" dirty="0"/>
          </a:p>
        </p:txBody>
      </p:sp>
    </p:spTree>
    <p:extLst>
      <p:ext uri="{BB962C8B-B14F-4D97-AF65-F5344CB8AC3E}">
        <p14:creationId xmlns:p14="http://schemas.microsoft.com/office/powerpoint/2010/main" val="1196104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on Day 53 of the Olympic Torch Relay for the London 2012 Olympics. The flame passes from Gina MacGregor to Phillip Wells. © </a:t>
            </a:r>
            <a:r>
              <a:rPr lang="en-GB" dirty="0" err="1">
                <a:effectLst/>
              </a:rPr>
              <a:t>Alamy</a:t>
            </a:r>
            <a:r>
              <a:rPr lang="en-GB" dirty="0">
                <a:effectLst/>
              </a:rPr>
              <a:t> – G5AJBJ - 10 July 2012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29</a:t>
            </a:fld>
            <a:endParaRPr lang="en-GB" dirty="0"/>
          </a:p>
        </p:txBody>
      </p:sp>
    </p:spTree>
    <p:extLst>
      <p:ext uri="{BB962C8B-B14F-4D97-AF65-F5344CB8AC3E}">
        <p14:creationId xmlns:p14="http://schemas.microsoft.com/office/powerpoint/2010/main" val="189470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https://storymaps.arcgis.com/stories/af12d05d55334e7ca20f072e7ae3725f</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a:t>
            </a:fld>
            <a:endParaRPr lang="en-GB" dirty="0"/>
          </a:p>
        </p:txBody>
      </p:sp>
    </p:spTree>
    <p:extLst>
      <p:ext uri="{BB962C8B-B14F-4D97-AF65-F5344CB8AC3E}">
        <p14:creationId xmlns:p14="http://schemas.microsoft.com/office/powerpoint/2010/main" val="118646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York Tower at Windsor Castle. Source Historic England - CC97/00014 - 1870 - 1900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30</a:t>
            </a:fld>
            <a:endParaRPr lang="en-GB" dirty="0"/>
          </a:p>
        </p:txBody>
      </p:sp>
    </p:spTree>
    <p:extLst>
      <p:ext uri="{BB962C8B-B14F-4D97-AF65-F5344CB8AC3E}">
        <p14:creationId xmlns:p14="http://schemas.microsoft.com/office/powerpoint/2010/main" val="2024910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31</a:t>
            </a:fld>
            <a:endParaRPr lang="en-GB" dirty="0"/>
          </a:p>
        </p:txBody>
      </p:sp>
    </p:spTree>
    <p:extLst>
      <p:ext uri="{BB962C8B-B14F-4D97-AF65-F5344CB8AC3E}">
        <p14:creationId xmlns:p14="http://schemas.microsoft.com/office/powerpoint/2010/main" val="3181027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with children from West Kidlington Primary School in the education room as she officially reopens the Ashmolean Museum in Oxford in 2009. © </a:t>
            </a:r>
            <a:r>
              <a:rPr lang="en-GB" dirty="0" err="1">
                <a:effectLst/>
              </a:rPr>
              <a:t>Alamy</a:t>
            </a:r>
            <a:r>
              <a:rPr lang="en-GB" dirty="0">
                <a:effectLst/>
              </a:rPr>
              <a:t> – GC6J82 - 2 December 2009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32</a:t>
            </a:fld>
            <a:endParaRPr lang="en-GB" dirty="0"/>
          </a:p>
        </p:txBody>
      </p:sp>
    </p:spTree>
    <p:extLst>
      <p:ext uri="{BB962C8B-B14F-4D97-AF65-F5344CB8AC3E}">
        <p14:creationId xmlns:p14="http://schemas.microsoft.com/office/powerpoint/2010/main" val="1898629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the Ashmolean Museum showing its classical style of architecture with the magnificent columns and portico over the entrance. Source Historic England - AA98/04780 - 1945 - 1980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33</a:t>
            </a:fld>
            <a:endParaRPr lang="en-GB" dirty="0"/>
          </a:p>
        </p:txBody>
      </p:sp>
    </p:spTree>
    <p:extLst>
      <p:ext uri="{BB962C8B-B14F-4D97-AF65-F5344CB8AC3E}">
        <p14:creationId xmlns:p14="http://schemas.microsoft.com/office/powerpoint/2010/main" val="3096288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34</a:t>
            </a:fld>
            <a:endParaRPr lang="en-GB" dirty="0"/>
          </a:p>
        </p:txBody>
      </p:sp>
    </p:spTree>
    <p:extLst>
      <p:ext uri="{BB962C8B-B14F-4D97-AF65-F5344CB8AC3E}">
        <p14:creationId xmlns:p14="http://schemas.microsoft.com/office/powerpoint/2010/main" val="2022395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looks at a statue of Queen Elizabeth I, by sculptor Matthew Spender, during a visit to Westminster Abbey in 2010 to mark the 450th anniversary of the granting of the institution's Royal Charter. © </a:t>
            </a:r>
            <a:r>
              <a:rPr lang="en-GB" dirty="0" err="1">
                <a:effectLst/>
              </a:rPr>
              <a:t>Alamy</a:t>
            </a:r>
            <a:r>
              <a:rPr lang="en-GB" dirty="0">
                <a:effectLst/>
              </a:rPr>
              <a:t> - 2E6Y18X - 21 May 2010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35</a:t>
            </a:fld>
            <a:endParaRPr lang="en-GB" dirty="0"/>
          </a:p>
        </p:txBody>
      </p:sp>
    </p:spTree>
    <p:extLst>
      <p:ext uri="{BB962C8B-B14F-4D97-AF65-F5344CB8AC3E}">
        <p14:creationId xmlns:p14="http://schemas.microsoft.com/office/powerpoint/2010/main" val="1451748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west end of the abbey, with its twin towers either side of the entrance. © Les Kerry. Source: Historic England Archive - IOE01/05557/17 - 10 Sep 2002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36</a:t>
            </a:fld>
            <a:endParaRPr lang="en-GB" dirty="0"/>
          </a:p>
        </p:txBody>
      </p:sp>
    </p:spTree>
    <p:extLst>
      <p:ext uri="{BB962C8B-B14F-4D97-AF65-F5344CB8AC3E}">
        <p14:creationId xmlns:p14="http://schemas.microsoft.com/office/powerpoint/2010/main" val="16147662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37</a:t>
            </a:fld>
            <a:endParaRPr lang="en-GB" dirty="0"/>
          </a:p>
        </p:txBody>
      </p:sp>
    </p:spTree>
    <p:extLst>
      <p:ext uri="{BB962C8B-B14F-4D97-AF65-F5344CB8AC3E}">
        <p14:creationId xmlns:p14="http://schemas.microsoft.com/office/powerpoint/2010/main" val="3209333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attends the Youth Games, which started in 1977 to celebrate the her Silver Jubilee, during her Golden Jubilee visit to South London in July 2002. © </a:t>
            </a:r>
            <a:r>
              <a:rPr lang="en-GB" dirty="0" err="1">
                <a:effectLst/>
              </a:rPr>
              <a:t>Alamy</a:t>
            </a:r>
            <a:r>
              <a:rPr lang="en-GB" dirty="0">
                <a:effectLst/>
              </a:rPr>
              <a:t> – G5XAR8 - 4 July 2002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38</a:t>
            </a:fld>
            <a:endParaRPr lang="en-GB" dirty="0"/>
          </a:p>
        </p:txBody>
      </p:sp>
    </p:spTree>
    <p:extLst>
      <p:ext uri="{BB962C8B-B14F-4D97-AF65-F5344CB8AC3E}">
        <p14:creationId xmlns:p14="http://schemas.microsoft.com/office/powerpoint/2010/main" val="3724122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View of the outdoor running track and stands which are just one part of the National Recreation Centre. © Dr Michael Philpot. Source Historic England Archive - IOE01/00661/04 - 28 Oct 1999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39</a:t>
            </a:fld>
            <a:endParaRPr lang="en-GB" dirty="0"/>
          </a:p>
        </p:txBody>
      </p:sp>
    </p:spTree>
    <p:extLst>
      <p:ext uri="{BB962C8B-B14F-4D97-AF65-F5344CB8AC3E}">
        <p14:creationId xmlns:p14="http://schemas.microsoft.com/office/powerpoint/2010/main" val="36825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a:t>
            </a:fld>
            <a:endParaRPr lang="en-GB" dirty="0"/>
          </a:p>
        </p:txBody>
      </p:sp>
    </p:spTree>
    <p:extLst>
      <p:ext uri="{BB962C8B-B14F-4D97-AF65-F5344CB8AC3E}">
        <p14:creationId xmlns:p14="http://schemas.microsoft.com/office/powerpoint/2010/main" val="1927126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40</a:t>
            </a:fld>
            <a:endParaRPr lang="en-GB" dirty="0"/>
          </a:p>
        </p:txBody>
      </p:sp>
    </p:spTree>
    <p:extLst>
      <p:ext uri="{BB962C8B-B14F-4D97-AF65-F5344CB8AC3E}">
        <p14:creationId xmlns:p14="http://schemas.microsoft.com/office/powerpoint/2010/main" val="81665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Queen Elizabeth looks at the mask of King Tutankhamun, during the opening of the </a:t>
            </a:r>
            <a:r>
              <a:rPr lang="en-GB" i="1" dirty="0"/>
              <a:t>Treasures of Tutankhamun </a:t>
            </a:r>
            <a:r>
              <a:rPr lang="en-GB" dirty="0"/>
              <a:t>exhibition at the British Museum in 1972. </a:t>
            </a:r>
            <a:r>
              <a:rPr lang="pl-PL" dirty="0">
                <a:effectLst/>
              </a:rPr>
              <a:t>© Alamy – W7DPTJ - 30 March 1972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41</a:t>
            </a:fld>
            <a:endParaRPr lang="en-GB" dirty="0"/>
          </a:p>
        </p:txBody>
      </p:sp>
    </p:spTree>
    <p:extLst>
      <p:ext uri="{BB962C8B-B14F-4D97-AF65-F5344CB8AC3E}">
        <p14:creationId xmlns:p14="http://schemas.microsoft.com/office/powerpoint/2010/main" val="2943531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people sat on the grass outside the entrance to the museum with its classical columns and portico. © Mr Derek March. Source Historic England Archive - IOE01/12856/18 - 18 Aug 2004</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42</a:t>
            </a:fld>
            <a:endParaRPr lang="en-GB" dirty="0"/>
          </a:p>
        </p:txBody>
      </p:sp>
    </p:spTree>
    <p:extLst>
      <p:ext uri="{BB962C8B-B14F-4D97-AF65-F5344CB8AC3E}">
        <p14:creationId xmlns:p14="http://schemas.microsoft.com/office/powerpoint/2010/main" val="306232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43</a:t>
            </a:fld>
            <a:endParaRPr lang="en-GB" dirty="0"/>
          </a:p>
        </p:txBody>
      </p:sp>
    </p:spTree>
    <p:extLst>
      <p:ext uri="{BB962C8B-B14F-4D97-AF65-F5344CB8AC3E}">
        <p14:creationId xmlns:p14="http://schemas.microsoft.com/office/powerpoint/2010/main" val="318688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officially opened YHA South Downs, near Lewes as part of her tour of East Sussex in 2013. © </a:t>
            </a:r>
            <a:r>
              <a:rPr lang="en-GB" dirty="0" err="1">
                <a:effectLst/>
              </a:rPr>
              <a:t>Alamy</a:t>
            </a:r>
            <a:r>
              <a:rPr lang="en-GB" dirty="0">
                <a:effectLst/>
              </a:rPr>
              <a:t> - G6GFG5 - 31 October 2013</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44</a:t>
            </a:fld>
            <a:endParaRPr lang="en-GB" dirty="0"/>
          </a:p>
        </p:txBody>
      </p:sp>
    </p:spTree>
    <p:extLst>
      <p:ext uri="{BB962C8B-B14F-4D97-AF65-F5344CB8AC3E}">
        <p14:creationId xmlns:p14="http://schemas.microsoft.com/office/powerpoint/2010/main" val="3256043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outside of the Youth Hostel showing that one wing is made of brick and the other, older wing, is made of stone. © Mr Robert J Harvey. Source: Historic England Archive - IOE01/00580/20 - 8 Sep 1999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45</a:t>
            </a:fld>
            <a:endParaRPr lang="en-GB" dirty="0"/>
          </a:p>
        </p:txBody>
      </p:sp>
    </p:spTree>
    <p:extLst>
      <p:ext uri="{BB962C8B-B14F-4D97-AF65-F5344CB8AC3E}">
        <p14:creationId xmlns:p14="http://schemas.microsoft.com/office/powerpoint/2010/main" val="970140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46</a:t>
            </a:fld>
            <a:endParaRPr lang="en-GB" dirty="0"/>
          </a:p>
        </p:txBody>
      </p:sp>
    </p:spTree>
    <p:extLst>
      <p:ext uri="{BB962C8B-B14F-4D97-AF65-F5344CB8AC3E}">
        <p14:creationId xmlns:p14="http://schemas.microsoft.com/office/powerpoint/2010/main" val="2459796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watching an automatic ticket gate being demonstrated at "The Engineer's Day" exhibition at the Science Museum, London in 1966. © </a:t>
            </a:r>
            <a:r>
              <a:rPr lang="en-GB" dirty="0" err="1">
                <a:effectLst/>
              </a:rPr>
              <a:t>Alamy</a:t>
            </a:r>
            <a:r>
              <a:rPr lang="en-GB" dirty="0">
                <a:effectLst/>
              </a:rPr>
              <a:t> - G52DR4 - 18 November 1966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47</a:t>
            </a:fld>
            <a:endParaRPr lang="en-GB" dirty="0"/>
          </a:p>
        </p:txBody>
      </p:sp>
    </p:spTree>
    <p:extLst>
      <p:ext uri="{BB962C8B-B14F-4D97-AF65-F5344CB8AC3E}">
        <p14:creationId xmlns:p14="http://schemas.microsoft.com/office/powerpoint/2010/main" val="3273767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South Kensington Museum with gardens in the foreground. Source Historic England - CC97/00282 - 1870 - 1900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48</a:t>
            </a:fld>
            <a:endParaRPr lang="en-GB" dirty="0"/>
          </a:p>
        </p:txBody>
      </p:sp>
    </p:spTree>
    <p:extLst>
      <p:ext uri="{BB962C8B-B14F-4D97-AF65-F5344CB8AC3E}">
        <p14:creationId xmlns:p14="http://schemas.microsoft.com/office/powerpoint/2010/main" val="4011024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49</a:t>
            </a:fld>
            <a:endParaRPr lang="en-GB" dirty="0"/>
          </a:p>
        </p:txBody>
      </p:sp>
    </p:spTree>
    <p:extLst>
      <p:ext uri="{BB962C8B-B14F-4D97-AF65-F5344CB8AC3E}">
        <p14:creationId xmlns:p14="http://schemas.microsoft.com/office/powerpoint/2010/main" val="108100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and Prince Philip visited Christchurch Cathedral, Canterbury for a Royal Maundy service as part of the Queen’s Golden Jubilee tour in 2002. © </a:t>
            </a:r>
            <a:r>
              <a:rPr lang="en-GB" dirty="0" err="1">
                <a:effectLst/>
              </a:rPr>
              <a:t>Alamy</a:t>
            </a:r>
            <a:r>
              <a:rPr lang="en-GB" dirty="0">
                <a:effectLst/>
              </a:rPr>
              <a:t> – G5RW4G - 28 March 2002 </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a:t>
            </a:fld>
            <a:endParaRPr lang="en-GB" dirty="0"/>
          </a:p>
        </p:txBody>
      </p:sp>
    </p:spTree>
    <p:extLst>
      <p:ext uri="{BB962C8B-B14F-4D97-AF65-F5344CB8AC3E}">
        <p14:creationId xmlns:p14="http://schemas.microsoft.com/office/powerpoint/2010/main" val="2215944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leaves Cowes with Prince Philip and Earl Mountbatten of Burma, who was installed as Governor of the Isle of Wight during the visit in 1965. © </a:t>
            </a:r>
            <a:r>
              <a:rPr lang="en-GB" dirty="0" err="1">
                <a:effectLst/>
              </a:rPr>
              <a:t>Alamy</a:t>
            </a:r>
            <a:r>
              <a:rPr lang="en-GB" dirty="0">
                <a:effectLst/>
              </a:rPr>
              <a:t> – M619T5 - 26 July 1965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50</a:t>
            </a:fld>
            <a:endParaRPr lang="en-GB" dirty="0"/>
          </a:p>
        </p:txBody>
      </p:sp>
    </p:spTree>
    <p:extLst>
      <p:ext uri="{BB962C8B-B14F-4D97-AF65-F5344CB8AC3E}">
        <p14:creationId xmlns:p14="http://schemas.microsoft.com/office/powerpoint/2010/main" val="3009781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along the seafront looking towards the stone built walls of the Royal Yacht Squadron, which was originally Cowes Castle. © Mr Tim Belcher. Source Historic England Archive -IOE01/14577/18 - 20 Jun 2005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51</a:t>
            </a:fld>
            <a:endParaRPr lang="en-GB" dirty="0"/>
          </a:p>
        </p:txBody>
      </p:sp>
    </p:spTree>
    <p:extLst>
      <p:ext uri="{BB962C8B-B14F-4D97-AF65-F5344CB8AC3E}">
        <p14:creationId xmlns:p14="http://schemas.microsoft.com/office/powerpoint/2010/main" val="25305044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52</a:t>
            </a:fld>
            <a:endParaRPr lang="en-GB" dirty="0"/>
          </a:p>
        </p:txBody>
      </p:sp>
    </p:spTree>
    <p:extLst>
      <p:ext uri="{BB962C8B-B14F-4D97-AF65-F5344CB8AC3E}">
        <p14:creationId xmlns:p14="http://schemas.microsoft.com/office/powerpoint/2010/main" val="11805894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visited HMS Dolphin, Gosport in 1959. Fort Blockhouse became the site of the Royal Navy’s first submarines. </a:t>
            </a:r>
            <a:r>
              <a:rPr lang="pt-BR" dirty="0">
                <a:effectLst/>
              </a:rPr>
              <a:t>© Alamy – G4M34H - 8 June 1959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53</a:t>
            </a:fld>
            <a:endParaRPr lang="en-GB" dirty="0"/>
          </a:p>
        </p:txBody>
      </p:sp>
    </p:spTree>
    <p:extLst>
      <p:ext uri="{BB962C8B-B14F-4D97-AF65-F5344CB8AC3E}">
        <p14:creationId xmlns:p14="http://schemas.microsoft.com/office/powerpoint/2010/main" val="3068401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An aerial view of the docks, museum and a submarine. © Historic England Archive - 33563_036 – 26 June 2018</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54</a:t>
            </a:fld>
            <a:endParaRPr lang="en-GB" dirty="0"/>
          </a:p>
        </p:txBody>
      </p:sp>
    </p:spTree>
    <p:extLst>
      <p:ext uri="{BB962C8B-B14F-4D97-AF65-F5344CB8AC3E}">
        <p14:creationId xmlns:p14="http://schemas.microsoft.com/office/powerpoint/2010/main" val="2568952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55</a:t>
            </a:fld>
            <a:endParaRPr lang="en-GB" dirty="0"/>
          </a:p>
        </p:txBody>
      </p:sp>
    </p:spTree>
    <p:extLst>
      <p:ext uri="{BB962C8B-B14F-4D97-AF65-F5344CB8AC3E}">
        <p14:creationId xmlns:p14="http://schemas.microsoft.com/office/powerpoint/2010/main" val="1338556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about to embark from Heathrow Airport with her Corgis for her annual holiday in Balmoral in 1981. © </a:t>
            </a:r>
            <a:r>
              <a:rPr lang="en-GB" dirty="0" err="1">
                <a:effectLst/>
              </a:rPr>
              <a:t>Alamy</a:t>
            </a:r>
            <a:r>
              <a:rPr lang="en-GB" dirty="0">
                <a:effectLst/>
              </a:rPr>
              <a:t> – G5NW3F - 5 August 1981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56</a:t>
            </a:fld>
            <a:endParaRPr lang="en-GB" dirty="0"/>
          </a:p>
        </p:txBody>
      </p:sp>
    </p:spTree>
    <p:extLst>
      <p:ext uri="{BB962C8B-B14F-4D97-AF65-F5344CB8AC3E}">
        <p14:creationId xmlns:p14="http://schemas.microsoft.com/office/powerpoint/2010/main" val="620791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the new departure lounge constructed at Pier 4 of Terminal 1 at Heathrow Airport, showing a plane and boarding steps in the foreground. © Historic England Archive. John Laing </a:t>
            </a:r>
            <a:r>
              <a:rPr lang="en-GB" dirty="0" err="1">
                <a:effectLst/>
              </a:rPr>
              <a:t>PhotographicCollection</a:t>
            </a:r>
            <a:r>
              <a:rPr lang="en-GB" dirty="0">
                <a:effectLst/>
              </a:rPr>
              <a:t> - JLP01/09/831892 - 3 Aug 1983</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57</a:t>
            </a:fld>
            <a:endParaRPr lang="en-GB" dirty="0"/>
          </a:p>
        </p:txBody>
      </p:sp>
    </p:spTree>
    <p:extLst>
      <p:ext uri="{BB962C8B-B14F-4D97-AF65-F5344CB8AC3E}">
        <p14:creationId xmlns:p14="http://schemas.microsoft.com/office/powerpoint/2010/main" val="1099050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58</a:t>
            </a:fld>
            <a:endParaRPr lang="en-GB" dirty="0"/>
          </a:p>
        </p:txBody>
      </p:sp>
    </p:spTree>
    <p:extLst>
      <p:ext uri="{BB962C8B-B14F-4D97-AF65-F5344CB8AC3E}">
        <p14:creationId xmlns:p14="http://schemas.microsoft.com/office/powerpoint/2010/main" val="164768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visited Walthamstow as part of her Diamond Jubilee tour in 2012. © </a:t>
            </a:r>
            <a:r>
              <a:rPr lang="en-GB" dirty="0" err="1">
                <a:effectLst/>
              </a:rPr>
              <a:t>Alamy</a:t>
            </a:r>
            <a:r>
              <a:rPr lang="en-GB" dirty="0">
                <a:effectLst/>
              </a:rPr>
              <a:t> – G52HKR - 29 March 2012</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59</a:t>
            </a:fld>
            <a:endParaRPr lang="en-GB" dirty="0"/>
          </a:p>
        </p:txBody>
      </p:sp>
    </p:spTree>
    <p:extLst>
      <p:ext uri="{BB962C8B-B14F-4D97-AF65-F5344CB8AC3E}">
        <p14:creationId xmlns:p14="http://schemas.microsoft.com/office/powerpoint/2010/main" val="2643664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black and white image of the cathedral showing the two towers either side of the southern end of the cathedral in the foreground and the taller single tower at the northern end. </a:t>
            </a:r>
            <a:r>
              <a:rPr lang="en-GB" dirty="0">
                <a:effectLst/>
              </a:rPr>
              <a:t>Source: Historic England Archive - AL2400/116/01 - 1868</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a:t>
            </a:fld>
            <a:endParaRPr lang="en-GB" dirty="0"/>
          </a:p>
        </p:txBody>
      </p:sp>
    </p:spTree>
    <p:extLst>
      <p:ext uri="{BB962C8B-B14F-4D97-AF65-F5344CB8AC3E}">
        <p14:creationId xmlns:p14="http://schemas.microsoft.com/office/powerpoint/2010/main" val="1360711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front of Waltham Forest Town Hall, with its approach road and circular pond in the foreground. © Ian Walker - WAL02/02/047 - 1980 - 1989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60</a:t>
            </a:fld>
            <a:endParaRPr lang="en-GB" dirty="0"/>
          </a:p>
        </p:txBody>
      </p:sp>
    </p:spTree>
    <p:extLst>
      <p:ext uri="{BB962C8B-B14F-4D97-AF65-F5344CB8AC3E}">
        <p14:creationId xmlns:p14="http://schemas.microsoft.com/office/powerpoint/2010/main" val="367632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61</a:t>
            </a:fld>
            <a:endParaRPr lang="en-GB" dirty="0"/>
          </a:p>
        </p:txBody>
      </p:sp>
    </p:spTree>
    <p:extLst>
      <p:ext uri="{BB962C8B-B14F-4D97-AF65-F5344CB8AC3E}">
        <p14:creationId xmlns:p14="http://schemas.microsoft.com/office/powerpoint/2010/main" val="36482830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meets Jean Valentine, a wartime operator of the Turing Bombe machine during a visit to Bletchley Park, Milton Keynes on 15 July 2011. © </a:t>
            </a:r>
            <a:r>
              <a:rPr lang="en-GB" dirty="0" err="1">
                <a:effectLst/>
              </a:rPr>
              <a:t>Alamy</a:t>
            </a:r>
            <a:r>
              <a:rPr lang="en-GB" dirty="0">
                <a:effectLst/>
              </a:rPr>
              <a:t> - G4E52K - 15 July 2011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62</a:t>
            </a:fld>
            <a:endParaRPr lang="en-GB" dirty="0"/>
          </a:p>
        </p:txBody>
      </p:sp>
    </p:spTree>
    <p:extLst>
      <p:ext uri="{BB962C8B-B14F-4D97-AF65-F5344CB8AC3E}">
        <p14:creationId xmlns:p14="http://schemas.microsoft.com/office/powerpoint/2010/main" val="19608708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single storied, whitewashed concrete Hut 11, Hut 11a and Hut 10, in which Second World War code breaking machines and their operators helped to win the war. © Historic England Archive - AA044320 - 19 Feb 2004</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63</a:t>
            </a:fld>
            <a:endParaRPr lang="en-GB" dirty="0"/>
          </a:p>
        </p:txBody>
      </p:sp>
    </p:spTree>
    <p:extLst>
      <p:ext uri="{BB962C8B-B14F-4D97-AF65-F5344CB8AC3E}">
        <p14:creationId xmlns:p14="http://schemas.microsoft.com/office/powerpoint/2010/main" val="3168250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64</a:t>
            </a:fld>
            <a:endParaRPr lang="en-GB" dirty="0"/>
          </a:p>
        </p:txBody>
      </p:sp>
    </p:spTree>
    <p:extLst>
      <p:ext uri="{BB962C8B-B14F-4D97-AF65-F5344CB8AC3E}">
        <p14:creationId xmlns:p14="http://schemas.microsoft.com/office/powerpoint/2010/main" val="7393335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at the opening the new headquarters of the Ordnance Survey in Southampton on 1 May 1969. © </a:t>
            </a:r>
            <a:r>
              <a:rPr lang="en-GB" dirty="0" err="1">
                <a:effectLst/>
              </a:rPr>
              <a:t>Alamy</a:t>
            </a:r>
            <a:r>
              <a:rPr lang="en-GB" dirty="0">
                <a:effectLst/>
              </a:rPr>
              <a:t> – G54BX2 - 1 May 1969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65</a:t>
            </a:fld>
            <a:endParaRPr lang="en-GB" dirty="0"/>
          </a:p>
        </p:txBody>
      </p:sp>
    </p:spTree>
    <p:extLst>
      <p:ext uri="{BB962C8B-B14F-4D97-AF65-F5344CB8AC3E}">
        <p14:creationId xmlns:p14="http://schemas.microsoft.com/office/powerpoint/2010/main" val="1804943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massive 5 storey concrete former Ordnance Survey HQ. Former Ordnance Survey HQ, Southampton, Central block by Alexander P Kapp, CC BY-SA 2.0 , via Wikimedia Commons</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66</a:t>
            </a:fld>
            <a:endParaRPr lang="en-GB" dirty="0"/>
          </a:p>
        </p:txBody>
      </p:sp>
    </p:spTree>
    <p:extLst>
      <p:ext uri="{BB962C8B-B14F-4D97-AF65-F5344CB8AC3E}">
        <p14:creationId xmlns:p14="http://schemas.microsoft.com/office/powerpoint/2010/main" val="1710566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67</a:t>
            </a:fld>
            <a:endParaRPr lang="en-GB" dirty="0"/>
          </a:p>
        </p:txBody>
      </p:sp>
    </p:spTree>
    <p:extLst>
      <p:ext uri="{BB962C8B-B14F-4D97-AF65-F5344CB8AC3E}">
        <p14:creationId xmlns:p14="http://schemas.microsoft.com/office/powerpoint/2010/main" val="3403880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chats with Usman </a:t>
            </a:r>
            <a:r>
              <a:rPr lang="en-GB" dirty="0" err="1">
                <a:effectLst/>
              </a:rPr>
              <a:t>Angulu</a:t>
            </a:r>
            <a:r>
              <a:rPr lang="en-GB" dirty="0">
                <a:effectLst/>
              </a:rPr>
              <a:t> Ahmed, a member of the Northern Nigerian House of Representatives, during her visit to Winchester to open the Hampshire County Council’s new offices on 8 June 1959. © </a:t>
            </a:r>
            <a:r>
              <a:rPr lang="en-GB" dirty="0" err="1">
                <a:effectLst/>
              </a:rPr>
              <a:t>Alamy</a:t>
            </a:r>
            <a:r>
              <a:rPr lang="en-GB" dirty="0">
                <a:effectLst/>
              </a:rPr>
              <a:t> – E0RG1Y - 8 June 1959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68</a:t>
            </a:fld>
            <a:endParaRPr lang="en-GB" dirty="0"/>
          </a:p>
        </p:txBody>
      </p:sp>
    </p:spTree>
    <p:extLst>
      <p:ext uri="{BB962C8B-B14F-4D97-AF65-F5344CB8AC3E}">
        <p14:creationId xmlns:p14="http://schemas.microsoft.com/office/powerpoint/2010/main" val="2924276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much restored Great Hall of Winchester Castle which dates from 1252-1240. © Micaela Basford. Source: Historic England Archive - IOE01/12404/22 - 21 Sep 2004</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69</a:t>
            </a:fld>
            <a:endParaRPr lang="en-GB" dirty="0"/>
          </a:p>
        </p:txBody>
      </p:sp>
    </p:spTree>
    <p:extLst>
      <p:ext uri="{BB962C8B-B14F-4D97-AF65-F5344CB8AC3E}">
        <p14:creationId xmlns:p14="http://schemas.microsoft.com/office/powerpoint/2010/main" val="383215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a:t>
            </a:fld>
            <a:endParaRPr lang="en-GB" dirty="0"/>
          </a:p>
        </p:txBody>
      </p:sp>
    </p:spTree>
    <p:extLst>
      <p:ext uri="{BB962C8B-B14F-4D97-AF65-F5344CB8AC3E}">
        <p14:creationId xmlns:p14="http://schemas.microsoft.com/office/powerpoint/2010/main" val="13181394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70</a:t>
            </a:fld>
            <a:endParaRPr lang="en-GB" dirty="0"/>
          </a:p>
        </p:txBody>
      </p:sp>
    </p:spTree>
    <p:extLst>
      <p:ext uri="{BB962C8B-B14F-4D97-AF65-F5344CB8AC3E}">
        <p14:creationId xmlns:p14="http://schemas.microsoft.com/office/powerpoint/2010/main" val="2081079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was shown a scale model of a train during a visit to open the new station on 17 July 2014, after a £900 million redevelopment. © </a:t>
            </a:r>
            <a:r>
              <a:rPr lang="en-GB" dirty="0" err="1">
                <a:effectLst/>
              </a:rPr>
              <a:t>Alamy</a:t>
            </a:r>
            <a:r>
              <a:rPr lang="en-GB" dirty="0">
                <a:effectLst/>
              </a:rPr>
              <a:t> - G77PAR - 17 July 2014</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71</a:t>
            </a:fld>
            <a:endParaRPr lang="en-GB" dirty="0"/>
          </a:p>
        </p:txBody>
      </p:sp>
    </p:spTree>
    <p:extLst>
      <p:ext uri="{BB962C8B-B14F-4D97-AF65-F5344CB8AC3E}">
        <p14:creationId xmlns:p14="http://schemas.microsoft.com/office/powerpoint/2010/main" val="13949202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classically styled stone built original Reading Station. © Ms Pamela Jackson. Source: Historic England Archive - IOE01/03950/23 - 1 Sep 2001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72</a:t>
            </a:fld>
            <a:endParaRPr lang="en-GB" dirty="0"/>
          </a:p>
        </p:txBody>
      </p:sp>
    </p:spTree>
    <p:extLst>
      <p:ext uri="{BB962C8B-B14F-4D97-AF65-F5344CB8AC3E}">
        <p14:creationId xmlns:p14="http://schemas.microsoft.com/office/powerpoint/2010/main" val="32310581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73</a:t>
            </a:fld>
            <a:endParaRPr lang="en-GB" dirty="0"/>
          </a:p>
        </p:txBody>
      </p:sp>
    </p:spTree>
    <p:extLst>
      <p:ext uri="{BB962C8B-B14F-4D97-AF65-F5344CB8AC3E}">
        <p14:creationId xmlns:p14="http://schemas.microsoft.com/office/powerpoint/2010/main" val="35847356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visited Banbury town hall on 27 November 2008 to unveil a plaque commemorating the 400th anniversary of the 1608 charter, which gave Banbury its first Mayor. © </a:t>
            </a:r>
            <a:r>
              <a:rPr lang="en-GB" dirty="0" err="1">
                <a:effectLst/>
              </a:rPr>
              <a:t>Alamy</a:t>
            </a:r>
            <a:r>
              <a:rPr lang="en-GB" dirty="0">
                <a:effectLst/>
              </a:rPr>
              <a:t> – GBAGYB - 27 November 2008</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74</a:t>
            </a:fld>
            <a:endParaRPr lang="en-GB" dirty="0"/>
          </a:p>
        </p:txBody>
      </p:sp>
    </p:spTree>
    <p:extLst>
      <p:ext uri="{BB962C8B-B14F-4D97-AF65-F5344CB8AC3E}">
        <p14:creationId xmlns:p14="http://schemas.microsoft.com/office/powerpoint/2010/main" val="11130914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stone built, Gothic styled, Town Hall. © Mr Alistair F Nisbet. Source: Historic England Archive - IOE01/15276/24 - 12 Apr 2006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75</a:t>
            </a:fld>
            <a:endParaRPr lang="en-GB" dirty="0"/>
          </a:p>
        </p:txBody>
      </p:sp>
    </p:spTree>
    <p:extLst>
      <p:ext uri="{BB962C8B-B14F-4D97-AF65-F5344CB8AC3E}">
        <p14:creationId xmlns:p14="http://schemas.microsoft.com/office/powerpoint/2010/main" val="12247268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image of the Town Hall in 1878 with people and horses and carts in the foreground. Source: Historic England Archive - CC66/00770 - 1878</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76</a:t>
            </a:fld>
            <a:endParaRPr lang="en-GB" dirty="0"/>
          </a:p>
        </p:txBody>
      </p:sp>
    </p:spTree>
    <p:extLst>
      <p:ext uri="{BB962C8B-B14F-4D97-AF65-F5344CB8AC3E}">
        <p14:creationId xmlns:p14="http://schemas.microsoft.com/office/powerpoint/2010/main" val="6496563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77</a:t>
            </a:fld>
            <a:endParaRPr lang="en-GB" dirty="0"/>
          </a:p>
        </p:txBody>
      </p:sp>
    </p:spTree>
    <p:extLst>
      <p:ext uri="{BB962C8B-B14F-4D97-AF65-F5344CB8AC3E}">
        <p14:creationId xmlns:p14="http://schemas.microsoft.com/office/powerpoint/2010/main" val="32427715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met children from the Pepper Club, which stages annual concerts to raise funding for Iain Rennie Hospice nurses, at RAF Halton near Aylesbury after she presented the base with a new colour on 31 October 1997. © </a:t>
            </a:r>
            <a:r>
              <a:rPr lang="en-GB" dirty="0" err="1">
                <a:effectLst/>
              </a:rPr>
              <a:t>Alamy</a:t>
            </a:r>
            <a:r>
              <a:rPr lang="en-GB" dirty="0">
                <a:effectLst/>
              </a:rPr>
              <a:t> - G49RPP - 31 October 1997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78</a:t>
            </a:fld>
            <a:endParaRPr lang="en-GB" dirty="0"/>
          </a:p>
        </p:txBody>
      </p:sp>
    </p:spTree>
    <p:extLst>
      <p:ext uri="{BB962C8B-B14F-4D97-AF65-F5344CB8AC3E}">
        <p14:creationId xmlns:p14="http://schemas.microsoft.com/office/powerpoint/2010/main" val="36556890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aerial view of Halton House, with rows of military huts in the background in 1921. © Historic England Archive. </a:t>
            </a:r>
            <a:r>
              <a:rPr lang="en-GB" dirty="0" err="1">
                <a:effectLst/>
              </a:rPr>
              <a:t>Aerofilms</a:t>
            </a:r>
            <a:r>
              <a:rPr lang="en-GB" dirty="0">
                <a:effectLst/>
              </a:rPr>
              <a:t> Collection - EPW005575 – March 1921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79</a:t>
            </a:fld>
            <a:endParaRPr lang="en-GB" dirty="0"/>
          </a:p>
        </p:txBody>
      </p:sp>
    </p:spTree>
    <p:extLst>
      <p:ext uri="{BB962C8B-B14F-4D97-AF65-F5344CB8AC3E}">
        <p14:creationId xmlns:p14="http://schemas.microsoft.com/office/powerpoint/2010/main" val="137806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(Princess Elizabeth at the time) between her parents, then the Duke and Duchess of York, with her sister Princess Margaret, attend a service at St. Mary's Church in Eastbourne in 1936. © </a:t>
            </a:r>
            <a:r>
              <a:rPr lang="en-GB" dirty="0" err="1">
                <a:effectLst/>
              </a:rPr>
              <a:t>Alamy</a:t>
            </a:r>
            <a:r>
              <a:rPr lang="en-GB" dirty="0">
                <a:effectLst/>
              </a:rPr>
              <a:t> – 2DBHT24 - 8 March 1936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a:t>
            </a:fld>
            <a:endParaRPr lang="en-GB" dirty="0"/>
          </a:p>
        </p:txBody>
      </p:sp>
    </p:spTree>
    <p:extLst>
      <p:ext uri="{BB962C8B-B14F-4D97-AF65-F5344CB8AC3E}">
        <p14:creationId xmlns:p14="http://schemas.microsoft.com/office/powerpoint/2010/main" val="22385040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80</a:t>
            </a:fld>
            <a:endParaRPr lang="en-GB" dirty="0"/>
          </a:p>
        </p:txBody>
      </p:sp>
    </p:spTree>
    <p:extLst>
      <p:ext uri="{BB962C8B-B14F-4D97-AF65-F5344CB8AC3E}">
        <p14:creationId xmlns:p14="http://schemas.microsoft.com/office/powerpoint/2010/main" val="9833470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went for a walk-about in Guildford High Street after distributing Maundy Money at Guildford Cathedral on 13 April 2006. </a:t>
            </a:r>
            <a:r>
              <a:rPr lang="pt-BR" dirty="0">
                <a:effectLst/>
              </a:rPr>
              <a:t>© Alamy - G999E0 - 13 April 2006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81</a:t>
            </a:fld>
            <a:endParaRPr lang="en-GB" dirty="0"/>
          </a:p>
        </p:txBody>
      </p:sp>
    </p:spTree>
    <p:extLst>
      <p:ext uri="{BB962C8B-B14F-4D97-AF65-F5344CB8AC3E}">
        <p14:creationId xmlns:p14="http://schemas.microsoft.com/office/powerpoint/2010/main" val="16796600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across the rooftops of Guildford towards the massive red brick cathedral with its green copper roof. © Norman </a:t>
            </a:r>
            <a:r>
              <a:rPr lang="en-GB" dirty="0" err="1">
                <a:effectLst/>
              </a:rPr>
              <a:t>Wigg</a:t>
            </a:r>
            <a:r>
              <a:rPr lang="en-GB" dirty="0">
                <a:effectLst/>
              </a:rPr>
              <a:t>. Source: Historic England Archive - IOE01/05189/24 - 22 Sep 2001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82</a:t>
            </a:fld>
            <a:endParaRPr lang="en-GB" dirty="0"/>
          </a:p>
        </p:txBody>
      </p:sp>
    </p:spTree>
    <p:extLst>
      <p:ext uri="{BB962C8B-B14F-4D97-AF65-F5344CB8AC3E}">
        <p14:creationId xmlns:p14="http://schemas.microsoft.com/office/powerpoint/2010/main" val="8017194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the part built cathedral church during its construction. © Historic England Archive - HKR01/04/122 - 1952 - 1960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83</a:t>
            </a:fld>
            <a:endParaRPr lang="en-GB" dirty="0"/>
          </a:p>
        </p:txBody>
      </p:sp>
    </p:spTree>
    <p:extLst>
      <p:ext uri="{BB962C8B-B14F-4D97-AF65-F5344CB8AC3E}">
        <p14:creationId xmlns:p14="http://schemas.microsoft.com/office/powerpoint/2010/main" val="33306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84</a:t>
            </a:fld>
            <a:endParaRPr lang="en-GB" dirty="0"/>
          </a:p>
        </p:txBody>
      </p:sp>
    </p:spTree>
    <p:extLst>
      <p:ext uri="{BB962C8B-B14F-4D97-AF65-F5344CB8AC3E}">
        <p14:creationId xmlns:p14="http://schemas.microsoft.com/office/powerpoint/2010/main" val="19324411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and Prince Philip visited Christ’s Hospital School on 2 October 2003 to unveil a commemoration stone marking 450 years since Edward VI granted the school its Royal Charter. </a:t>
            </a:r>
            <a:r>
              <a:rPr lang="pl-PL" dirty="0">
                <a:effectLst/>
              </a:rPr>
              <a:t>© Alamy - 2GXBJ8W - 24 October 2003</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85</a:t>
            </a:fld>
            <a:endParaRPr lang="en-GB" dirty="0"/>
          </a:p>
        </p:txBody>
      </p:sp>
    </p:spTree>
    <p:extLst>
      <p:ext uri="{BB962C8B-B14F-4D97-AF65-F5344CB8AC3E}">
        <p14:creationId xmlns:p14="http://schemas.microsoft.com/office/powerpoint/2010/main" val="42118757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red brick school buildings as seen looking across the grass of the quadrangle. © Mr David Easton. Source: Historic England Archive - IOE01/13596/18 - 7 Jun 2005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86</a:t>
            </a:fld>
            <a:endParaRPr lang="en-GB" dirty="0"/>
          </a:p>
        </p:txBody>
      </p:sp>
    </p:spTree>
    <p:extLst>
      <p:ext uri="{BB962C8B-B14F-4D97-AF65-F5344CB8AC3E}">
        <p14:creationId xmlns:p14="http://schemas.microsoft.com/office/powerpoint/2010/main" val="17399661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a classroom at Christ's Hospital School in 1937. There are rows of wooden desks and lots of maps can be seen as part of displays on the walls. Source: Historic England Archive - CC47/01676A - Jul 1937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87</a:t>
            </a:fld>
            <a:endParaRPr lang="en-GB" dirty="0"/>
          </a:p>
        </p:txBody>
      </p:sp>
    </p:spTree>
    <p:extLst>
      <p:ext uri="{BB962C8B-B14F-4D97-AF65-F5344CB8AC3E}">
        <p14:creationId xmlns:p14="http://schemas.microsoft.com/office/powerpoint/2010/main" val="19561724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88</a:t>
            </a:fld>
            <a:endParaRPr lang="en-GB" dirty="0"/>
          </a:p>
        </p:txBody>
      </p:sp>
    </p:spTree>
    <p:extLst>
      <p:ext uri="{BB962C8B-B14F-4D97-AF65-F5344CB8AC3E}">
        <p14:creationId xmlns:p14="http://schemas.microsoft.com/office/powerpoint/2010/main" val="9273025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escorted by British Airports Authority Chairman Sir Norman Payne, at Gatwick Airport to open the new North Terminal on 18 March 1988. © </a:t>
            </a:r>
            <a:r>
              <a:rPr lang="en-GB" dirty="0" err="1">
                <a:effectLst/>
              </a:rPr>
              <a:t>Alamy</a:t>
            </a:r>
            <a:r>
              <a:rPr lang="en-GB" dirty="0">
                <a:effectLst/>
              </a:rPr>
              <a:t> - G668CR - 18 March 1988</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89</a:t>
            </a:fld>
            <a:endParaRPr lang="en-GB" dirty="0"/>
          </a:p>
        </p:txBody>
      </p:sp>
    </p:spTree>
    <p:extLst>
      <p:ext uri="{BB962C8B-B14F-4D97-AF65-F5344CB8AC3E}">
        <p14:creationId xmlns:p14="http://schemas.microsoft.com/office/powerpoint/2010/main" val="6028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view of the church from across the street, looking from the west end to the tower at the east end. © Mr Michael Nash. Source: Historic England Archive - IOE01/01435/15 - 3 Aug 1999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a:t>
            </a:fld>
            <a:endParaRPr lang="en-GB" dirty="0"/>
          </a:p>
        </p:txBody>
      </p:sp>
    </p:spTree>
    <p:extLst>
      <p:ext uri="{BB962C8B-B14F-4D97-AF65-F5344CB8AC3E}">
        <p14:creationId xmlns:p14="http://schemas.microsoft.com/office/powerpoint/2010/main" val="5683527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aerial view of what was Gatwick Racecourse and the farm that was the </a:t>
            </a:r>
            <a:r>
              <a:rPr lang="en-GB" dirty="0" err="1">
                <a:effectLst/>
              </a:rPr>
              <a:t>the</a:t>
            </a:r>
            <a:r>
              <a:rPr lang="en-GB" dirty="0">
                <a:effectLst/>
              </a:rPr>
              <a:t> first clubhouse and terminal for Gatwick Airport as they looked in 1929. © Historic England Archive </a:t>
            </a:r>
            <a:r>
              <a:rPr lang="en-GB" dirty="0" err="1">
                <a:effectLst/>
              </a:rPr>
              <a:t>Aerofilms</a:t>
            </a:r>
            <a:r>
              <a:rPr lang="en-GB" dirty="0">
                <a:effectLst/>
              </a:rPr>
              <a:t> Collection - EPW028582 – August 1929</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90</a:t>
            </a:fld>
            <a:endParaRPr lang="en-GB" dirty="0"/>
          </a:p>
        </p:txBody>
      </p:sp>
    </p:spTree>
    <p:extLst>
      <p:ext uri="{BB962C8B-B14F-4D97-AF65-F5344CB8AC3E}">
        <p14:creationId xmlns:p14="http://schemas.microsoft.com/office/powerpoint/2010/main" val="18046368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the North Terminal from the platform between the Mono-Rail line. © Crown Copyright. Historic England Archive - BB97/01367 - 10 Apr 1997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91</a:t>
            </a:fld>
            <a:endParaRPr lang="en-GB" dirty="0"/>
          </a:p>
        </p:txBody>
      </p:sp>
    </p:spTree>
    <p:extLst>
      <p:ext uri="{BB962C8B-B14F-4D97-AF65-F5344CB8AC3E}">
        <p14:creationId xmlns:p14="http://schemas.microsoft.com/office/powerpoint/2010/main" val="39160293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black and white view of  the interior of the North Terminal air side baggage loading area. © Crown Copyright. Historic England Archive - BB97/01385 - 10 Apr 1997</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92</a:t>
            </a:fld>
            <a:endParaRPr lang="en-GB" dirty="0"/>
          </a:p>
        </p:txBody>
      </p:sp>
    </p:spTree>
    <p:extLst>
      <p:ext uri="{BB962C8B-B14F-4D97-AF65-F5344CB8AC3E}">
        <p14:creationId xmlns:p14="http://schemas.microsoft.com/office/powerpoint/2010/main" val="30979619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93</a:t>
            </a:fld>
            <a:endParaRPr lang="en-GB" dirty="0"/>
          </a:p>
        </p:txBody>
      </p:sp>
    </p:spTree>
    <p:extLst>
      <p:ext uri="{BB962C8B-B14F-4D97-AF65-F5344CB8AC3E}">
        <p14:creationId xmlns:p14="http://schemas.microsoft.com/office/powerpoint/2010/main" val="3438782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meets a group of disabled people during a visit to Leeds Castle in Maidstone on 25 March 1981. © </a:t>
            </a:r>
            <a:r>
              <a:rPr lang="en-GB" dirty="0" err="1">
                <a:effectLst/>
              </a:rPr>
              <a:t>Alamy</a:t>
            </a:r>
            <a:r>
              <a:rPr lang="en-GB" dirty="0">
                <a:effectLst/>
              </a:rPr>
              <a:t> - G7EDPB - 25 March 1981</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94</a:t>
            </a:fld>
            <a:endParaRPr lang="en-GB" dirty="0"/>
          </a:p>
        </p:txBody>
      </p:sp>
    </p:spTree>
    <p:extLst>
      <p:ext uri="{BB962C8B-B14F-4D97-AF65-F5344CB8AC3E}">
        <p14:creationId xmlns:p14="http://schemas.microsoft.com/office/powerpoint/2010/main" val="6259035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general view of the 'New Castle', built in a medieval style and surrounded by the lake. © Historic England Archive - DD003346 - 30 Apr 1990</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95</a:t>
            </a:fld>
            <a:endParaRPr lang="en-GB" dirty="0"/>
          </a:p>
        </p:txBody>
      </p:sp>
    </p:spTree>
    <p:extLst>
      <p:ext uri="{BB962C8B-B14F-4D97-AF65-F5344CB8AC3E}">
        <p14:creationId xmlns:p14="http://schemas.microsoft.com/office/powerpoint/2010/main" val="5645975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96</a:t>
            </a:fld>
            <a:endParaRPr lang="en-GB" dirty="0"/>
          </a:p>
        </p:txBody>
      </p:sp>
    </p:spTree>
    <p:extLst>
      <p:ext uri="{BB962C8B-B14F-4D97-AF65-F5344CB8AC3E}">
        <p14:creationId xmlns:p14="http://schemas.microsoft.com/office/powerpoint/2010/main" val="2301086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Queen and the Principal of Dover </a:t>
            </a:r>
            <a:r>
              <a:rPr lang="en-GB" dirty="0" err="1">
                <a:effectLst/>
              </a:rPr>
              <a:t>Watersports</a:t>
            </a:r>
            <a:r>
              <a:rPr lang="en-GB" dirty="0">
                <a:effectLst/>
              </a:rPr>
              <a:t> Centre, John Hope, watch sailing in the channel on 20 July 2005. © </a:t>
            </a:r>
            <a:r>
              <a:rPr lang="en-GB" dirty="0" err="1">
                <a:effectLst/>
              </a:rPr>
              <a:t>Alamy</a:t>
            </a:r>
            <a:r>
              <a:rPr lang="en-GB" dirty="0">
                <a:effectLst/>
              </a:rPr>
              <a:t> - G8GD3A - 20 July 2005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97</a:t>
            </a:fld>
            <a:endParaRPr lang="en-GB" dirty="0"/>
          </a:p>
        </p:txBody>
      </p:sp>
    </p:spTree>
    <p:extLst>
      <p:ext uri="{BB962C8B-B14F-4D97-AF65-F5344CB8AC3E}">
        <p14:creationId xmlns:p14="http://schemas.microsoft.com/office/powerpoint/2010/main" val="40433721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An aerial view of the Dover </a:t>
            </a:r>
            <a:r>
              <a:rPr lang="en-GB" dirty="0" err="1">
                <a:effectLst/>
              </a:rPr>
              <a:t>Watersports</a:t>
            </a:r>
            <a:r>
              <a:rPr lang="en-GB" dirty="0">
                <a:effectLst/>
              </a:rPr>
              <a:t> Centre on the beach at the port of Dover. © Historic England Archive - 33064_013 – 24 August 2016</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98</a:t>
            </a:fld>
            <a:endParaRPr lang="en-GB" dirty="0"/>
          </a:p>
        </p:txBody>
      </p:sp>
    </p:spTree>
    <p:extLst>
      <p:ext uri="{BB962C8B-B14F-4D97-AF65-F5344CB8AC3E}">
        <p14:creationId xmlns:p14="http://schemas.microsoft.com/office/powerpoint/2010/main" val="24842972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view of the remains of the stone built Roman lighthouse, known as The Pharos, on the hill above the port of Dover. </a:t>
            </a:r>
            <a:r>
              <a:rPr lang="en-GB" dirty="0">
                <a:effectLst/>
              </a:rPr>
              <a:t>© Mr Steve </a:t>
            </a:r>
            <a:r>
              <a:rPr lang="en-GB" dirty="0" err="1">
                <a:effectLst/>
              </a:rPr>
              <a:t>Dallison</a:t>
            </a:r>
            <a:r>
              <a:rPr lang="en-GB" dirty="0">
                <a:effectLst/>
              </a:rPr>
              <a:t>. Source: Historic England Archive - IOE01/12172/01 - 16 Apr 2005</a:t>
            </a:r>
            <a:endParaRPr lang="en-GB" dirty="0"/>
          </a:p>
        </p:txBody>
      </p:sp>
      <p:sp>
        <p:nvSpPr>
          <p:cNvPr id="4" name="Slide Number Placeholder 3"/>
          <p:cNvSpPr>
            <a:spLocks noGrp="1"/>
          </p:cNvSpPr>
          <p:nvPr>
            <p:ph type="sldNum" sz="quarter" idx="5"/>
          </p:nvPr>
        </p:nvSpPr>
        <p:spPr/>
        <p:txBody>
          <a:bodyPr/>
          <a:lstStyle/>
          <a:p>
            <a:fld id="{F34EEB3A-9C6C-454E-9A21-521230331D74}" type="slidenum">
              <a:rPr lang="en-GB" smtClean="0"/>
              <a:t>99</a:t>
            </a:fld>
            <a:endParaRPr lang="en-GB" dirty="0"/>
          </a:p>
        </p:txBody>
      </p:sp>
    </p:spTree>
    <p:extLst>
      <p:ext uri="{BB962C8B-B14F-4D97-AF65-F5344CB8AC3E}">
        <p14:creationId xmlns:p14="http://schemas.microsoft.com/office/powerpoint/2010/main" val="23533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dirty="0"/>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dirty="0"/>
              <a:t>Click to edit Master text styles</a:t>
            </a:r>
          </a:p>
          <a:p>
            <a:pPr lvl="1"/>
            <a:r>
              <a:rPr lang="en-US" dirty="0"/>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BF1ADCC-9D7C-4052-BF34-E743E2720E7B}" type="datetimeFigureOut">
              <a:rPr lang="en-GB" smtClean="0"/>
              <a:pPr/>
              <a:t>21/04/2022</a:t>
            </a:fld>
            <a:endParaRPr lang="en-GB" dirty="0"/>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7E31C7B-9F3C-43EB-996C-B6EF4074DFD2}" type="slidenum">
              <a:rPr lang="en-GB" smtClean="0"/>
              <a:pPr/>
              <a:t>‹#›</a:t>
            </a:fld>
            <a:endParaRPr lang="en-GB" dirty="0"/>
          </a:p>
        </p:txBody>
      </p:sp>
    </p:spTree>
    <p:extLst>
      <p:ext uri="{BB962C8B-B14F-4D97-AF65-F5344CB8AC3E}">
        <p14:creationId xmlns:p14="http://schemas.microsoft.com/office/powerpoint/2010/main" val="57690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BF1ADCC-9D7C-4052-BF34-E743E2720E7B}" type="datetimeFigureOut">
              <a:rPr lang="en-GB" smtClean="0"/>
              <a:pPr/>
              <a:t>21/04/2022</a:t>
            </a:fld>
            <a:endParaRPr lang="en-GB" dirty="0"/>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7E31C7B-9F3C-43EB-996C-B6EF4074DFD2}" type="slidenum">
              <a:rPr lang="en-GB" smtClean="0"/>
              <a:pPr/>
              <a:t>‹#›</a:t>
            </a:fld>
            <a:endParaRPr lang="en-GB" dirty="0"/>
          </a:p>
        </p:txBody>
      </p:sp>
    </p:spTree>
    <p:extLst>
      <p:ext uri="{BB962C8B-B14F-4D97-AF65-F5344CB8AC3E}">
        <p14:creationId xmlns:p14="http://schemas.microsoft.com/office/powerpoint/2010/main" val="337189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BF1ADCC-9D7C-4052-BF34-E743E2720E7B}" type="datetimeFigureOut">
              <a:rPr lang="en-GB" smtClean="0"/>
              <a:pPr/>
              <a:t>21/04/2022</a:t>
            </a:fld>
            <a:endParaRPr lang="en-GB" dirty="0"/>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7E31C7B-9F3C-43EB-996C-B6EF4074DFD2}" type="slidenum">
              <a:rPr lang="en-GB" smtClean="0"/>
              <a:pPr/>
              <a:t>‹#›</a:t>
            </a:fld>
            <a:endParaRPr lang="en-GB" dirty="0"/>
          </a:p>
        </p:txBody>
      </p:sp>
    </p:spTree>
    <p:extLst>
      <p:ext uri="{BB962C8B-B14F-4D97-AF65-F5344CB8AC3E}">
        <p14:creationId xmlns:p14="http://schemas.microsoft.com/office/powerpoint/2010/main" val="232673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BF1ADCC-9D7C-4052-BF34-E743E2720E7B}" type="datetimeFigureOut">
              <a:rPr lang="en-GB" smtClean="0"/>
              <a:pPr/>
              <a:t>21/04/2022</a:t>
            </a:fld>
            <a:endParaRPr lang="en-GB" dirty="0"/>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7E31C7B-9F3C-43EB-996C-B6EF4074DFD2}" type="slidenum">
              <a:rPr lang="en-GB" smtClean="0"/>
              <a:pPr/>
              <a:t>‹#›</a:t>
            </a:fld>
            <a:endParaRPr lang="en-GB" dirty="0"/>
          </a:p>
        </p:txBody>
      </p:sp>
    </p:spTree>
    <p:extLst>
      <p:ext uri="{BB962C8B-B14F-4D97-AF65-F5344CB8AC3E}">
        <p14:creationId xmlns:p14="http://schemas.microsoft.com/office/powerpoint/2010/main" val="1485233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dirty="0"/>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BF1ADCC-9D7C-4052-BF34-E743E2720E7B}" type="datetimeFigureOut">
              <a:rPr lang="en-GB" smtClean="0"/>
              <a:pPr/>
              <a:t>21/04/2022</a:t>
            </a:fld>
            <a:endParaRPr lang="en-GB" dirty="0"/>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7E31C7B-9F3C-43EB-996C-B6EF4074DFD2}" type="slidenum">
              <a:rPr lang="en-GB" smtClean="0"/>
              <a:pPr/>
              <a:t>‹#›</a:t>
            </a:fld>
            <a:endParaRPr lang="en-GB" dirty="0"/>
          </a:p>
        </p:txBody>
      </p:sp>
    </p:spTree>
    <p:extLst>
      <p:ext uri="{BB962C8B-B14F-4D97-AF65-F5344CB8AC3E}">
        <p14:creationId xmlns:p14="http://schemas.microsoft.com/office/powerpoint/2010/main" val="98485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EBF1ADCC-9D7C-4052-BF34-E743E2720E7B}" type="datetimeFigureOut">
              <a:rPr lang="en-GB" smtClean="0"/>
              <a:pPr/>
              <a:t>21/04/2022</a:t>
            </a:fld>
            <a:endParaRPr lang="en-GB" dirty="0"/>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17E31C7B-9F3C-43EB-996C-B6EF4074DFD2}" type="slidenum">
              <a:rPr lang="en-GB" smtClean="0"/>
              <a:pPr/>
              <a:t>‹#›</a:t>
            </a:fld>
            <a:endParaRPr lang="en-GB" dirty="0"/>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dirty="0"/>
              <a:t>Click to edit Master text styles</a:t>
            </a:r>
          </a:p>
        </p:txBody>
      </p:sp>
    </p:spTree>
    <p:extLst>
      <p:ext uri="{BB962C8B-B14F-4D97-AF65-F5344CB8AC3E}">
        <p14:creationId xmlns:p14="http://schemas.microsoft.com/office/powerpoint/2010/main" val="686932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dirty="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dirty="0"/>
              <a:t>Click to edit Master text styles</a:t>
            </a:r>
          </a:p>
        </p:txBody>
      </p:sp>
    </p:spTree>
    <p:extLst>
      <p:ext uri="{BB962C8B-B14F-4D97-AF65-F5344CB8AC3E}">
        <p14:creationId xmlns:p14="http://schemas.microsoft.com/office/powerpoint/2010/main" val="78826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24969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dirty="0"/>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627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historicengland.org.uk/listing/the-list/list-entry/1323693?section=official-list-entr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hyperlink" Target="https://rnli.org/find-my-nearest/lifeboat-stations/margate-lifeboat-station/station-history-margate" TargetMode="External"/><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historicengland.org.uk/listing/the-list/list-entry/1375611?section=official-list-entry"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caninepartners.org.uk/our-organisation/our-history/"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hyperlink" Target="https://historicengland.org.uk/listing/the-list/list-entry/1250473?section=official-list-entry"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historicengland.org.uk/listing/the-list/list-entry/1043428?section=official-list-entry"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historicengland.org.uk/listing/the-list/list-entry/1081071?section=official-list-entry"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historicengland.org.uk/listing/the-list/list-entry/1358976?section=official-list-entry"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historicengland.org.uk/listing/the-list/list-entry/1079013?section=official-list-entr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historicengland.org.uk/listing/the-list/list-entry/1262670?section=official-list-entr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historicengland.org.uk/listing/the-list/list-entry/1117776?section=official-list-entry"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af12d05d55334e7ca20f072e7ae3725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historicengland.org.uk/listing/the-list/list-entry/1047111?section=official-list-entry"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historicengland.org.uk/listing/the-list/list-entry/1291494?section=official-list-entry"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historicengland.org.uk/listing/the-list/list-entry/1031539?section=official-list-entry"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listing/the-list/list-entry/1336823?section=official-list-entr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historicengland.org.uk/listing/the-list/list-entry/1130404?section=official-list-entry"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historicengland.org.uk/listing/the-list/list-entry/1352945?section=official-list-entry"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historicengland.org.uk/listing/the-list/list-entry/1080654?section=official-list-entry"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historicengland.org.uk/listing/the-list/list-entry/1267310?section=official-list-entry"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historicengland.org.uk/listing/the-list/list-entry/1001873?section=official-list-entry"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historicengland.org.uk/listing/the-list/list-entry/1268530?section=official-list-entry"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historicengland.org.uk/listing/the-list/list-entry/1190868?section=official-list-entr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historicengland.org.uk/listing/the-list/list-entry/1391798?section=official-list-entr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ordnancesurvey.co.uk/about/history"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historicengland.org.uk/listing/the-list/list-entry/1001959?section=official-list-entry"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historicengland.org.uk/listing/the-list/list-entry/1293915?section=official-list-entry"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historicengland.org.uk/listing/the-list/list-entry/1321892?section=official-list-entry"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historicengland.org.uk/listing/the-list/list-entry/1369525?section=official-list-entry"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historicengland.org.uk/listing/the-list/list-entry/1332843?section=official-list-entry"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historicengland.org.uk/listing/the-list/list-entry/1377883?section=official-list-entry"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s://historicengland.org.uk/listing/the-list/list-entry/1027034?section=official-list-entry" TargetMode="External"/><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https://en.wikipedia.org/wiki/Timeline_of_Gatwick_Airport" TargetMode="External"/><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historicengland.org.uk/listing/the-list/list-entry/1000184?section=official-list-entry"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historicengland.org.uk/listing/the-list/list-entry/1258537?section=official-list-entry"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dirty="0">
                <a:latin typeface="Arial" panose="020B0604020202020204" pitchFamily="34" charset="0"/>
              </a:rPr>
              <a:t>Key Stage 2: History &amp; Geography</a:t>
            </a:r>
            <a:endParaRPr lang="en-GB" sz="1600" dirty="0">
              <a:latin typeface="Arial" panose="020B0604020202020204" pitchFamily="34" charset="0"/>
            </a:endParaRPr>
          </a:p>
          <a:p>
            <a:endParaRPr lang="en-GB" sz="1600" dirty="0">
              <a:latin typeface="Arial" panose="020B0604020202020204" pitchFamily="34" charset="0"/>
            </a:endParaRPr>
          </a:p>
          <a:p>
            <a:r>
              <a:rPr lang="en-GB" sz="1600" b="1" dirty="0">
                <a:latin typeface="Arial" panose="020B0604020202020204" pitchFamily="34" charset="0"/>
              </a:rPr>
              <a:t>Learning Aims and Outcomes</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develop a sense of place through mapwork</a:t>
            </a:r>
          </a:p>
          <a:p>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dirty="0">
              <a:solidFill>
                <a:srgbClr val="000000"/>
              </a:solidFill>
              <a:latin typeface="Arial" panose="020B0604020202020204" pitchFamily="34" charset="0"/>
            </a:endParaRPr>
          </a:p>
          <a:p>
            <a:pPr marL="342900" indent="-342900">
              <a:buFont typeface="Arial" pitchFamily="34" charset="0"/>
              <a:buChar char="•"/>
            </a:pPr>
            <a:r>
              <a:rPr lang="en-GB" sz="1600" dirty="0">
                <a:solidFill>
                  <a:srgbClr val="000000"/>
                </a:solidFill>
                <a:latin typeface="Arial" panose="020B0604020202020204" pitchFamily="34" charset="0"/>
              </a:rPr>
              <a:t>Pupils take part in celebrating a significant historical event</a:t>
            </a:r>
          </a:p>
          <a:p>
            <a:endParaRPr lang="en-GB" sz="2000" dirty="0">
              <a:solidFill>
                <a:srgbClr val="000000"/>
              </a:solidFill>
              <a:latin typeface="Arial" panose="020B0604020202020204" pitchFamily="34" charset="0"/>
            </a:endParaRPr>
          </a:p>
          <a:p>
            <a:r>
              <a:rPr lang="en-US" sz="1200" dirty="0">
                <a:latin typeface="Arial" panose="020B0604020202020204" pitchFamily="34" charset="0"/>
              </a:rPr>
              <a:t>This learning resource supports the Historic England </a:t>
            </a:r>
            <a:r>
              <a:rPr lang="en-US" sz="1200" dirty="0">
                <a:solidFill>
                  <a:srgbClr val="FF0000"/>
                </a:solidFill>
                <a:latin typeface="Arial" panose="020B0604020202020204" pitchFamily="34" charset="0"/>
                <a:hlinkClick r:id="rId3"/>
              </a:rPr>
              <a:t>Platinum Jubilee Story Map</a:t>
            </a:r>
            <a:r>
              <a:rPr lang="en-US" sz="1200" dirty="0">
                <a:solidFill>
                  <a:srgbClr val="FF0000"/>
                </a:solidFill>
                <a:latin typeface="Arial" panose="020B0604020202020204" pitchFamily="34" charset="0"/>
              </a:rPr>
              <a:t> </a:t>
            </a:r>
            <a:r>
              <a:rPr lang="en-US" sz="1200" dirty="0">
                <a:latin typeface="Arial" panose="020B0604020202020204" pitchFamily="34" charset="0"/>
              </a:rPr>
              <a:t>&amp; </a:t>
            </a:r>
            <a:r>
              <a:rPr lang="en-US" sz="1200" dirty="0">
                <a:latin typeface="Arial" panose="020B0604020202020204" pitchFamily="34" charset="0"/>
                <a:hlinkClick r:id="rId4"/>
              </a:rPr>
              <a:t>Platinum Jubilee Activities PPT</a:t>
            </a:r>
            <a:endParaRPr lang="en-GB" sz="1200" dirty="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dirty="0">
                <a:latin typeface="Arial" panose="020B0604020202020204" pitchFamily="34" charset="0"/>
              </a:rPr>
              <a:t>Queen Elizabeth II Platinum Jubilee </a:t>
            </a:r>
          </a:p>
          <a:p>
            <a:pPr algn="ctr"/>
            <a:r>
              <a:rPr lang="en-GB" sz="2800" dirty="0">
                <a:latin typeface="Arial" panose="020B0604020202020204" pitchFamily="34" charset="0"/>
              </a:rPr>
              <a:t>Story Map – London &amp; South East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638A7B-B563-4E6D-B79C-C344A5B5C9FB}"/>
              </a:ext>
            </a:extLst>
          </p:cNvPr>
          <p:cNvSpPr/>
          <p:nvPr/>
        </p:nvSpPr>
        <p:spPr>
          <a:xfrm>
            <a:off x="419100" y="1443841"/>
            <a:ext cx="8724900" cy="4247317"/>
          </a:xfrm>
          <a:prstGeom prst="rect">
            <a:avLst/>
          </a:prstGeom>
        </p:spPr>
        <p:txBody>
          <a:bodyPr wrap="square">
            <a:spAutoFit/>
          </a:bodyPr>
          <a:lstStyle/>
          <a:p>
            <a:r>
              <a:rPr lang="en-GB" b="1" dirty="0">
                <a:solidFill>
                  <a:srgbClr val="555555"/>
                </a:solidFill>
                <a:latin typeface="Arial" panose="020B0604020202020204" pitchFamily="34" charset="0"/>
              </a:rPr>
              <a:t>Chichester Festival Theatre </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unveiling a plaque on her visit to the Chichester Festival Theatre in West Sussex in 2017.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theatre was the brainchild of local optician Leslie </a:t>
            </a:r>
            <a:r>
              <a:rPr lang="en-GB" dirty="0" err="1">
                <a:solidFill>
                  <a:srgbClr val="000000"/>
                </a:solidFill>
                <a:latin typeface="Arial" panose="020B0604020202020204" pitchFamily="34" charset="0"/>
              </a:rPr>
              <a:t>Evershed</a:t>
            </a:r>
            <a:r>
              <a:rPr lang="en-GB" dirty="0">
                <a:solidFill>
                  <a:srgbClr val="000000"/>
                </a:solidFill>
                <a:latin typeface="Arial" panose="020B0604020202020204" pitchFamily="34" charset="0"/>
              </a:rPr>
              <a:t>-Martin who wanted a ‘tent in the park’ for performances by and for the local community. Built from reinforced concrete in 1962, it was funded by subscriptions. It had the first open stage in Britain, a design inspired by Greek and Roman amphitheatres and by Elizabethan stage techniques.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Laurence Olivier was the first artistic director, and today many productions from Chichester transfer to London’s West End and tour all over the world.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074059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1B3A28-6698-48E4-BA89-5498C700FE66}"/>
              </a:ext>
            </a:extLst>
          </p:cNvPr>
          <p:cNvSpPr/>
          <p:nvPr/>
        </p:nvSpPr>
        <p:spPr>
          <a:xfrm>
            <a:off x="428625" y="1305342"/>
            <a:ext cx="8715375" cy="4247317"/>
          </a:xfrm>
          <a:prstGeom prst="rect">
            <a:avLst/>
          </a:prstGeom>
        </p:spPr>
        <p:txBody>
          <a:bodyPr wrap="square">
            <a:spAutoFit/>
          </a:bodyPr>
          <a:lstStyle/>
          <a:p>
            <a:r>
              <a:rPr lang="en-GB" b="1" dirty="0">
                <a:solidFill>
                  <a:srgbClr val="555555"/>
                </a:solidFill>
                <a:latin typeface="Arial" panose="020B0604020202020204" pitchFamily="34" charset="0"/>
              </a:rPr>
              <a:t>RNLI Margate Lifeboat Station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Margate RNLI lifeboat station where she met the coxswain, crew and families, as well as volunteers, during her visit to the town on 1 November 2011.</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first lifeboats, called Hannah and Angela, were given to the town in 1857 by a Miss Burdett Coutts. In 1898 the town opened a second lifeboat station. During its time the station has been awarded six medals, five Silver and one Bronze.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On 30 May 1940 the station sent a lifeboat to Dunkirk to help in the evacuation of the British Expeditionary Force, amazingly it helped save some 600 soldiers. The actions of many such ‘little ships’ rescued more than 336,00 trapped soldiers in the Second World War.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Margate Lifeboat Station</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9340906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visited Margate RNLI lifeboat station where she met the coxswain, crew and families, as well as volunteers, during her visit to the town on 1 November 2011. ">
            <a:extLst>
              <a:ext uri="{FF2B5EF4-FFF2-40B4-BE49-F238E27FC236}">
                <a16:creationId xmlns:a16="http://schemas.microsoft.com/office/drawing/2014/main" id="{8FF8D6DD-8E2B-4C45-BBEB-5F0AEBC0F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225" y="740664"/>
            <a:ext cx="8337550" cy="6003036"/>
          </a:xfrm>
          <a:prstGeom prst="rect">
            <a:avLst/>
          </a:prstGeom>
        </p:spPr>
      </p:pic>
    </p:spTree>
    <p:extLst>
      <p:ext uri="{BB962C8B-B14F-4D97-AF65-F5344CB8AC3E}">
        <p14:creationId xmlns:p14="http://schemas.microsoft.com/office/powerpoint/2010/main" val="33449391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eting the coxswain, crew and families, as well as volunteers, who are all involved with the Lifeboat Station. ">
            <a:extLst>
              <a:ext uri="{FF2B5EF4-FFF2-40B4-BE49-F238E27FC236}">
                <a16:creationId xmlns:a16="http://schemas.microsoft.com/office/drawing/2014/main" id="{3BECF5FC-17D2-42B6-B1CC-2CB2A35D2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306" y="708927"/>
            <a:ext cx="9171388" cy="6034773"/>
          </a:xfrm>
          <a:prstGeom prst="rect">
            <a:avLst/>
          </a:prstGeom>
        </p:spPr>
      </p:pic>
    </p:spTree>
    <p:extLst>
      <p:ext uri="{BB962C8B-B14F-4D97-AF65-F5344CB8AC3E}">
        <p14:creationId xmlns:p14="http://schemas.microsoft.com/office/powerpoint/2010/main" val="35305425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Lifeboat Station, which is dwarfed by the nearby Turner Contemporary art gallery, on the seafront. ">
            <a:extLst>
              <a:ext uri="{FF2B5EF4-FFF2-40B4-BE49-F238E27FC236}">
                <a16:creationId xmlns:a16="http://schemas.microsoft.com/office/drawing/2014/main" id="{6429780A-E869-4A82-A7A1-03707BE16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488" y="760599"/>
            <a:ext cx="8963025" cy="5978338"/>
          </a:xfrm>
          <a:prstGeom prst="rect">
            <a:avLst/>
          </a:prstGeom>
        </p:spPr>
      </p:pic>
    </p:spTree>
    <p:extLst>
      <p:ext uri="{BB962C8B-B14F-4D97-AF65-F5344CB8AC3E}">
        <p14:creationId xmlns:p14="http://schemas.microsoft.com/office/powerpoint/2010/main" val="9028467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DF428D-5AC6-40D6-A01F-5F4129A7BB27}"/>
              </a:ext>
            </a:extLst>
          </p:cNvPr>
          <p:cNvSpPr/>
          <p:nvPr/>
        </p:nvSpPr>
        <p:spPr>
          <a:xfrm>
            <a:off x="457200" y="1443841"/>
            <a:ext cx="8686800" cy="4247317"/>
          </a:xfrm>
          <a:prstGeom prst="rect">
            <a:avLst/>
          </a:prstGeom>
        </p:spPr>
        <p:txBody>
          <a:bodyPr wrap="square">
            <a:spAutoFit/>
          </a:bodyPr>
          <a:lstStyle/>
          <a:p>
            <a:r>
              <a:rPr lang="en-GB" b="1" dirty="0">
                <a:solidFill>
                  <a:srgbClr val="555555"/>
                </a:solidFill>
                <a:latin typeface="Arial" panose="020B0604020202020204" pitchFamily="34" charset="0"/>
              </a:rPr>
              <a:t>Brompton Barracks, Chatham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poses for a group photograph during a visit to the Corps of Royal Engineers at Brompton Barracks in Chatham on 13 October 2016, to celebrate their 300th anniversary.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Brompton Barracks themselves were built in 1804-6, by James Wyatt, Surveyor to the Office of Works. They are one of the largest and most impressive examples of military architecture in the country.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As such many of the buildings have been given listed status. As well as buildings for the soldiers there were also stables for 200 horses, which until after the First World War, were the army’s main form of transport.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230410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oses for a group photograph during a visit to the Corps of Royal Engineers at Brompton Barracks in Chatham on 13 October 2016, to celebrate their 300th anniversary. ">
            <a:extLst>
              <a:ext uri="{FF2B5EF4-FFF2-40B4-BE49-F238E27FC236}">
                <a16:creationId xmlns:a16="http://schemas.microsoft.com/office/drawing/2014/main" id="{7AA06D92-B265-4435-819B-48B255B7A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750265"/>
            <a:ext cx="9182100" cy="5977547"/>
          </a:xfrm>
          <a:prstGeom prst="rect">
            <a:avLst/>
          </a:prstGeom>
        </p:spPr>
      </p:pic>
    </p:spTree>
    <p:extLst>
      <p:ext uri="{BB962C8B-B14F-4D97-AF65-F5344CB8AC3E}">
        <p14:creationId xmlns:p14="http://schemas.microsoft.com/office/powerpoint/2010/main" val="21929648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Chatham in 1948, showing the Brompton Barracks clearly in the foreground. ">
            <a:extLst>
              <a:ext uri="{FF2B5EF4-FFF2-40B4-BE49-F238E27FC236}">
                <a16:creationId xmlns:a16="http://schemas.microsoft.com/office/drawing/2014/main" id="{F4A52D47-FDF4-4FB6-8662-A40AEE1DF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805" y="658177"/>
            <a:ext cx="7652390" cy="6075997"/>
          </a:xfrm>
          <a:prstGeom prst="rect">
            <a:avLst/>
          </a:prstGeom>
        </p:spPr>
      </p:pic>
    </p:spTree>
    <p:extLst>
      <p:ext uri="{BB962C8B-B14F-4D97-AF65-F5344CB8AC3E}">
        <p14:creationId xmlns:p14="http://schemas.microsoft.com/office/powerpoint/2010/main" val="7882805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4BAB2-7678-42F2-B71D-71C012F5CBDF}"/>
              </a:ext>
            </a:extLst>
          </p:cNvPr>
          <p:cNvSpPr/>
          <p:nvPr/>
        </p:nvSpPr>
        <p:spPr>
          <a:xfrm>
            <a:off x="438150" y="1166843"/>
            <a:ext cx="8705850" cy="4801314"/>
          </a:xfrm>
          <a:prstGeom prst="rect">
            <a:avLst/>
          </a:prstGeom>
        </p:spPr>
        <p:txBody>
          <a:bodyPr wrap="square">
            <a:spAutoFit/>
          </a:bodyPr>
          <a:lstStyle/>
          <a:p>
            <a:r>
              <a:rPr lang="en-GB" b="1" dirty="0">
                <a:solidFill>
                  <a:srgbClr val="555555"/>
                </a:solidFill>
                <a:latin typeface="Arial" panose="020B0604020202020204" pitchFamily="34" charset="0"/>
              </a:rPr>
              <a:t>Canine Partners, </a:t>
            </a:r>
            <a:r>
              <a:rPr lang="en-GB" b="1" dirty="0" err="1">
                <a:solidFill>
                  <a:srgbClr val="555555"/>
                </a:solidFill>
                <a:latin typeface="Arial" panose="020B0604020202020204" pitchFamily="34" charset="0"/>
              </a:rPr>
              <a:t>Heyshott</a:t>
            </a:r>
            <a:endParaRPr lang="en-GB" b="1" dirty="0">
              <a:solidFill>
                <a:srgbClr val="555555"/>
              </a:solidFill>
              <a:latin typeface="Arial" panose="020B0604020202020204" pitchFamily="34" charset="0"/>
            </a:endParaRP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smiles as she strokes a puppy being held by one of the staff at Canine Partners on 30 November 2017.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Canine Partners is a registered charity that was founded in 1990. It transforms the lives of people with physical disabilities by partnering them with assistance dogs. The dogs bring a greater independence and quality of life to their partners, offering security, companionship, and practical help with everyday household tasks.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They began to operate from this former polo yard and farm with its various outbuildings from 2003. They were able to continue training dogs whilst building a new, purpose built, centre on the site which was officially opened in 2005. They very rural setting of the centre makes it ideal for training so many dogs and providing a tranquil setting.</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Canine Partners</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533095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miles as she strokes a puppy being held by one of the staff at Canine Partners on 30 November 2017. ">
            <a:extLst>
              <a:ext uri="{FF2B5EF4-FFF2-40B4-BE49-F238E27FC236}">
                <a16:creationId xmlns:a16="http://schemas.microsoft.com/office/drawing/2014/main" id="{C5CB15A4-E94E-4D35-8249-80A2C1966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257" y="775002"/>
            <a:ext cx="8975487" cy="5968698"/>
          </a:xfrm>
          <a:prstGeom prst="rect">
            <a:avLst/>
          </a:prstGeom>
        </p:spPr>
      </p:pic>
    </p:spTree>
    <p:extLst>
      <p:ext uri="{BB962C8B-B14F-4D97-AF65-F5344CB8AC3E}">
        <p14:creationId xmlns:p14="http://schemas.microsoft.com/office/powerpoint/2010/main" val="9939823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very rural setting of the Canine Partners Centre, in the far left top corner of the photo. ">
            <a:extLst>
              <a:ext uri="{FF2B5EF4-FFF2-40B4-BE49-F238E27FC236}">
                <a16:creationId xmlns:a16="http://schemas.microsoft.com/office/drawing/2014/main" id="{3C3596B0-AB89-4CDB-990E-628D10B48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74827"/>
            <a:ext cx="9105900" cy="6073635"/>
          </a:xfrm>
          <a:prstGeom prst="rect">
            <a:avLst/>
          </a:prstGeom>
        </p:spPr>
      </p:pic>
    </p:spTree>
    <p:extLst>
      <p:ext uri="{BB962C8B-B14F-4D97-AF65-F5344CB8AC3E}">
        <p14:creationId xmlns:p14="http://schemas.microsoft.com/office/powerpoint/2010/main" val="3617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unveiling a plaque on her visit to the Chichester Festival Theatre in West Sussex in 2017.">
            <a:extLst>
              <a:ext uri="{FF2B5EF4-FFF2-40B4-BE49-F238E27FC236}">
                <a16:creationId xmlns:a16="http://schemas.microsoft.com/office/drawing/2014/main" id="{D03CCA6B-CE85-434C-BE69-D5C0AC001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944" y="906790"/>
            <a:ext cx="8808112" cy="5875010"/>
          </a:xfrm>
          <a:prstGeom prst="rect">
            <a:avLst/>
          </a:prstGeom>
        </p:spPr>
      </p:pic>
    </p:spTree>
    <p:extLst>
      <p:ext uri="{BB962C8B-B14F-4D97-AF65-F5344CB8AC3E}">
        <p14:creationId xmlns:p14="http://schemas.microsoft.com/office/powerpoint/2010/main" val="19501649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79C7AD-4EA6-40A0-9C72-ADED98229FF6}"/>
              </a:ext>
            </a:extLst>
          </p:cNvPr>
          <p:cNvSpPr/>
          <p:nvPr/>
        </p:nvSpPr>
        <p:spPr>
          <a:xfrm>
            <a:off x="419100" y="1305342"/>
            <a:ext cx="8724900" cy="4524315"/>
          </a:xfrm>
          <a:prstGeom prst="rect">
            <a:avLst/>
          </a:prstGeom>
        </p:spPr>
        <p:txBody>
          <a:bodyPr wrap="square">
            <a:spAutoFit/>
          </a:bodyPr>
          <a:lstStyle/>
          <a:p>
            <a:r>
              <a:rPr lang="en-GB" b="1" dirty="0">
                <a:solidFill>
                  <a:srgbClr val="555555"/>
                </a:solidFill>
                <a:latin typeface="Arial" panose="020B0604020202020204" pitchFamily="34" charset="0"/>
              </a:rPr>
              <a:t>Courtlands Hospital, Goring-by-Sea</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A smiling Princess Elizabeth (later Queen) met </a:t>
            </a:r>
            <a:r>
              <a:rPr lang="en-GB" dirty="0" err="1">
                <a:solidFill>
                  <a:srgbClr val="000000"/>
                </a:solidFill>
                <a:latin typeface="Arial" panose="020B0604020202020204" pitchFamily="34" charset="0"/>
              </a:rPr>
              <a:t>Mrs’</a:t>
            </a:r>
            <a:r>
              <a:rPr lang="en-GB" dirty="0">
                <a:solidFill>
                  <a:srgbClr val="000000"/>
                </a:solidFill>
                <a:latin typeface="Arial" panose="020B0604020202020204" pitchFamily="34" charset="0"/>
              </a:rPr>
              <a:t> Green and Harris with their babies, when she formally opened Courtlands Hospital on 19 May 1951. The two babies were both born on the same day as the Queen’s daughter, Princess Anne.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hospital building dates from 1906 and was originally built as a house. During the Second World War it became the HQ of the Canadian 1st Army and in 1945 it was acquired by Worthing Hospital as a place for patients to recover after surgery.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house was further converted and first used by the new NHS in 1948, after the Queen’s visit the house continued to be used as a hospital by the NHS until 1973. On 23 July 1974 the building was given permanent protection when it was Grade II listed.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852511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iling Princess Elizabeth (later Queen) met Mrs’ Green and Harris with their babies, when she formally opened Courtlands Hospital on 19 May 1951. The two babies were both born on the same day as the Queen’s daughter, Princess Anne.">
            <a:extLst>
              <a:ext uri="{FF2B5EF4-FFF2-40B4-BE49-F238E27FC236}">
                <a16:creationId xmlns:a16="http://schemas.microsoft.com/office/drawing/2014/main" id="{9A37F5D7-7292-4174-A3CC-D41118503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138" y="709498"/>
            <a:ext cx="8467725" cy="6029020"/>
          </a:xfrm>
          <a:prstGeom prst="rect">
            <a:avLst/>
          </a:prstGeom>
        </p:spPr>
      </p:pic>
    </p:spTree>
    <p:extLst>
      <p:ext uri="{BB962C8B-B14F-4D97-AF65-F5344CB8AC3E}">
        <p14:creationId xmlns:p14="http://schemas.microsoft.com/office/powerpoint/2010/main" val="9873292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three storey, white plastered, classically styled house that became a hospital. ">
            <a:extLst>
              <a:ext uri="{FF2B5EF4-FFF2-40B4-BE49-F238E27FC236}">
                <a16:creationId xmlns:a16="http://schemas.microsoft.com/office/drawing/2014/main" id="{31AAD5B8-D422-49E5-9C8E-17502978D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5" y="763771"/>
            <a:ext cx="8972550" cy="5984691"/>
          </a:xfrm>
          <a:prstGeom prst="rect">
            <a:avLst/>
          </a:prstGeom>
        </p:spPr>
      </p:pic>
    </p:spTree>
    <p:extLst>
      <p:ext uri="{BB962C8B-B14F-4D97-AF65-F5344CB8AC3E}">
        <p14:creationId xmlns:p14="http://schemas.microsoft.com/office/powerpoint/2010/main" val="116713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people milling about outside the distinctive hexagonal shaped theatre building. ">
            <a:extLst>
              <a:ext uri="{FF2B5EF4-FFF2-40B4-BE49-F238E27FC236}">
                <a16:creationId xmlns:a16="http://schemas.microsoft.com/office/drawing/2014/main" id="{79FBBB3C-9030-4202-B3D0-4925891C3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8" y="722461"/>
            <a:ext cx="9077325" cy="6054576"/>
          </a:xfrm>
          <a:prstGeom prst="rect">
            <a:avLst/>
          </a:prstGeom>
        </p:spPr>
      </p:pic>
    </p:spTree>
    <p:extLst>
      <p:ext uri="{BB962C8B-B14F-4D97-AF65-F5344CB8AC3E}">
        <p14:creationId xmlns:p14="http://schemas.microsoft.com/office/powerpoint/2010/main" val="4029565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D3B12-7C2F-4972-9FC7-BC561D0EE931}"/>
              </a:ext>
            </a:extLst>
          </p:cNvPr>
          <p:cNvSpPr/>
          <p:nvPr/>
        </p:nvSpPr>
        <p:spPr>
          <a:xfrm>
            <a:off x="428625" y="1582341"/>
            <a:ext cx="8715375" cy="3970318"/>
          </a:xfrm>
          <a:prstGeom prst="rect">
            <a:avLst/>
          </a:prstGeom>
        </p:spPr>
        <p:txBody>
          <a:bodyPr wrap="square">
            <a:spAutoFit/>
          </a:bodyPr>
          <a:lstStyle/>
          <a:p>
            <a:r>
              <a:rPr lang="en-GB" b="1" dirty="0">
                <a:solidFill>
                  <a:srgbClr val="555555"/>
                </a:solidFill>
                <a:latin typeface="Arial" panose="020B0604020202020204" pitchFamily="34" charset="0"/>
              </a:rPr>
              <a:t>Hastings Fishermen’s Museum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accepting a bouquet of flowers from children outside the Fishermen's Museum on her visit to Hastings Old Town in June 1997.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Museum was originally built as the Fishermen’s Church of St Nicholas in 1854. It served the fishing community until the Second World War and became a museum in 1956.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Managed by the Old Hastings Preservation Society, a tour includes the deck of Hastings’ last sailing </a:t>
            </a:r>
            <a:r>
              <a:rPr lang="en-GB" dirty="0" err="1">
                <a:solidFill>
                  <a:srgbClr val="000000"/>
                </a:solidFill>
                <a:latin typeface="Arial" panose="020B0604020202020204" pitchFamily="34" charset="0"/>
              </a:rPr>
              <a:t>lugger</a:t>
            </a:r>
            <a:r>
              <a:rPr lang="en-GB" dirty="0">
                <a:solidFill>
                  <a:srgbClr val="000000"/>
                </a:solidFill>
                <a:latin typeface="Arial" panose="020B0604020202020204" pitchFamily="34" charset="0"/>
              </a:rPr>
              <a:t> and one of the town’s iconic (Grade II* listed) net shops where fishermen hung their nets to dry.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8205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ccepting a bouquet of flowers from children outside the Fishermen's Museum on her visit to Hastings Old Town in June 1997. ">
            <a:extLst>
              <a:ext uri="{FF2B5EF4-FFF2-40B4-BE49-F238E27FC236}">
                <a16:creationId xmlns:a16="http://schemas.microsoft.com/office/drawing/2014/main" id="{BDEC6C51-77A2-40BD-A41A-35812044A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09" y="864984"/>
            <a:ext cx="8522783" cy="5897766"/>
          </a:xfrm>
          <a:prstGeom prst="rect">
            <a:avLst/>
          </a:prstGeom>
        </p:spPr>
      </p:pic>
    </p:spTree>
    <p:extLst>
      <p:ext uri="{BB962C8B-B14F-4D97-AF65-F5344CB8AC3E}">
        <p14:creationId xmlns:p14="http://schemas.microsoft.com/office/powerpoint/2010/main" val="378923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utside of the museum, showing a bell at one end of the roof and a cross at the other, highlighting that it was originally built as a church. ">
            <a:extLst>
              <a:ext uri="{FF2B5EF4-FFF2-40B4-BE49-F238E27FC236}">
                <a16:creationId xmlns:a16="http://schemas.microsoft.com/office/drawing/2014/main" id="{4CA94D75-6250-4AE0-8DF5-16F355B7174F}"/>
              </a:ext>
            </a:extLst>
          </p:cNvPr>
          <p:cNvPicPr>
            <a:picLocks noChangeAspect="1"/>
          </p:cNvPicPr>
          <p:nvPr/>
        </p:nvPicPr>
        <p:blipFill rotWithShape="1">
          <a:blip r:embed="rId3">
            <a:extLst>
              <a:ext uri="{28A0092B-C50C-407E-A947-70E740481C1C}">
                <a14:useLocalDpi xmlns:a14="http://schemas.microsoft.com/office/drawing/2010/main" val="0"/>
              </a:ext>
            </a:extLst>
          </a:blip>
          <a:srcRect t="9861"/>
          <a:stretch/>
        </p:blipFill>
        <p:spPr>
          <a:xfrm>
            <a:off x="3638550" y="126921"/>
            <a:ext cx="4914900" cy="6645354"/>
          </a:xfrm>
          <a:prstGeom prst="rect">
            <a:avLst/>
          </a:prstGeom>
        </p:spPr>
      </p:pic>
    </p:spTree>
    <p:extLst>
      <p:ext uri="{BB962C8B-B14F-4D97-AF65-F5344CB8AC3E}">
        <p14:creationId xmlns:p14="http://schemas.microsoft.com/office/powerpoint/2010/main" val="64360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6E563C-30F3-46F9-B350-568E9E460833}"/>
              </a:ext>
            </a:extLst>
          </p:cNvPr>
          <p:cNvSpPr/>
          <p:nvPr/>
        </p:nvSpPr>
        <p:spPr>
          <a:xfrm>
            <a:off x="447675" y="1582341"/>
            <a:ext cx="8696325" cy="4524315"/>
          </a:xfrm>
          <a:prstGeom prst="rect">
            <a:avLst/>
          </a:prstGeom>
        </p:spPr>
        <p:txBody>
          <a:bodyPr wrap="square">
            <a:spAutoFit/>
          </a:bodyPr>
          <a:lstStyle/>
          <a:p>
            <a:r>
              <a:rPr lang="en-GB" b="1" dirty="0">
                <a:solidFill>
                  <a:srgbClr val="555555"/>
                </a:solidFill>
                <a:latin typeface="Arial" panose="020B0604020202020204" pitchFamily="34" charset="0"/>
              </a:rPr>
              <a:t>St Martin-in-the-Fields High School for Girls, </a:t>
            </a:r>
            <a:r>
              <a:rPr lang="en-GB" b="1" dirty="0" err="1">
                <a:solidFill>
                  <a:srgbClr val="555555"/>
                </a:solidFill>
                <a:latin typeface="Arial" panose="020B0604020202020204" pitchFamily="34" charset="0"/>
              </a:rPr>
              <a:t>Tulse</a:t>
            </a:r>
            <a:r>
              <a:rPr lang="en-GB" b="1" dirty="0">
                <a:solidFill>
                  <a:srgbClr val="555555"/>
                </a:solidFill>
                <a:latin typeface="Arial" panose="020B0604020202020204" pitchFamily="34" charset="0"/>
              </a:rPr>
              <a:t> Hill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met pupils during a visit to the St-Martin-in-the-Fields High School for Girls in </a:t>
            </a:r>
            <a:r>
              <a:rPr lang="en-GB" dirty="0" err="1">
                <a:solidFill>
                  <a:srgbClr val="000000"/>
                </a:solidFill>
                <a:latin typeface="Arial" panose="020B0604020202020204" pitchFamily="34" charset="0"/>
              </a:rPr>
              <a:t>Tulse</a:t>
            </a:r>
            <a:r>
              <a:rPr lang="en-GB" dirty="0">
                <a:solidFill>
                  <a:srgbClr val="000000"/>
                </a:solidFill>
                <a:latin typeface="Arial" panose="020B0604020202020204" pitchFamily="34" charset="0"/>
              </a:rPr>
              <a:t> Hill, Lambeth in 1999. Her visit marked the 300th anniversary of the school.</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St-Martin-in-the-Fields High School for Girls is one of the oldest schools for girls in the country, founded as a charity by that parish in 1699. St Martin's Middle school for Girls was opened, near parish church, in Charing Cross Road in 1875, but outgrew the site.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1913 a Victorian mansion was purchased in </a:t>
            </a:r>
            <a:r>
              <a:rPr lang="en-GB" dirty="0" err="1">
                <a:solidFill>
                  <a:srgbClr val="000000"/>
                </a:solidFill>
                <a:latin typeface="Arial" panose="020B0604020202020204" pitchFamily="34" charset="0"/>
              </a:rPr>
              <a:t>Tulse</a:t>
            </a:r>
            <a:r>
              <a:rPr lang="en-GB" dirty="0">
                <a:solidFill>
                  <a:srgbClr val="000000"/>
                </a:solidFill>
                <a:latin typeface="Arial" panose="020B0604020202020204" pitchFamily="34" charset="0"/>
              </a:rPr>
              <a:t> Hill and the school moved to its new premises there in 1928. It was opened by the Queen’s mother, then Duchess of York.</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53704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t pupils during a visit to the St-Martin-in-the-Fields High School for Girls in Tulse Hill, Lambeth in 1999. Her visit marked the 300th anniversary of the school. ">
            <a:extLst>
              <a:ext uri="{FF2B5EF4-FFF2-40B4-BE49-F238E27FC236}">
                <a16:creationId xmlns:a16="http://schemas.microsoft.com/office/drawing/2014/main" id="{812E1576-F86F-4C0B-B9CF-8DC797418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8" y="749665"/>
            <a:ext cx="8543925" cy="6023467"/>
          </a:xfrm>
          <a:prstGeom prst="rect">
            <a:avLst/>
          </a:prstGeom>
        </p:spPr>
      </p:pic>
    </p:spTree>
    <p:extLst>
      <p:ext uri="{BB962C8B-B14F-4D97-AF65-F5344CB8AC3E}">
        <p14:creationId xmlns:p14="http://schemas.microsoft.com/office/powerpoint/2010/main" val="753381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utside of the school showing the yellowy London brick on one side and the fancier white painted classically styled plastered frontage on another side. ">
            <a:extLst>
              <a:ext uri="{FF2B5EF4-FFF2-40B4-BE49-F238E27FC236}">
                <a16:creationId xmlns:a16="http://schemas.microsoft.com/office/drawing/2014/main" id="{08550F95-8B1B-4A29-B992-98D7CC476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88" y="590636"/>
            <a:ext cx="9267825" cy="6181639"/>
          </a:xfrm>
          <a:prstGeom prst="rect">
            <a:avLst/>
          </a:prstGeom>
        </p:spPr>
      </p:pic>
    </p:spTree>
    <p:extLst>
      <p:ext uri="{BB962C8B-B14F-4D97-AF65-F5344CB8AC3E}">
        <p14:creationId xmlns:p14="http://schemas.microsoft.com/office/powerpoint/2010/main" val="2826381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B04E05-C087-4F6A-9A13-CC400E955B9D}"/>
              </a:ext>
            </a:extLst>
          </p:cNvPr>
          <p:cNvSpPr/>
          <p:nvPr/>
        </p:nvSpPr>
        <p:spPr>
          <a:xfrm>
            <a:off x="390525" y="1305342"/>
            <a:ext cx="8753475" cy="4247317"/>
          </a:xfrm>
          <a:prstGeom prst="rect">
            <a:avLst/>
          </a:prstGeom>
        </p:spPr>
        <p:txBody>
          <a:bodyPr wrap="square">
            <a:spAutoFit/>
          </a:bodyPr>
          <a:lstStyle/>
          <a:p>
            <a:r>
              <a:rPr lang="en-GB" b="1" dirty="0">
                <a:solidFill>
                  <a:srgbClr val="555555"/>
                </a:solidFill>
                <a:latin typeface="Arial" panose="020B0604020202020204" pitchFamily="34" charset="0"/>
              </a:rPr>
              <a:t>Royal Observatory, Greenwich</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the restored </a:t>
            </a:r>
            <a:r>
              <a:rPr lang="en-GB" dirty="0" err="1">
                <a:solidFill>
                  <a:srgbClr val="000000"/>
                </a:solidFill>
                <a:latin typeface="Arial" panose="020B0604020202020204" pitchFamily="34" charset="0"/>
              </a:rPr>
              <a:t>Flamsteed</a:t>
            </a:r>
            <a:r>
              <a:rPr lang="en-GB" dirty="0">
                <a:solidFill>
                  <a:srgbClr val="000000"/>
                </a:solidFill>
                <a:latin typeface="Arial" panose="020B0604020202020204" pitchFamily="34" charset="0"/>
              </a:rPr>
              <a:t> House, the oldest building of the old Royal Observatory at Greenwich, in 1960.</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This distinctive red brick and white stone building is thought to be the work of Sir Christopher Wren. A Latin inscription states that the Observatory was founded by Charles II in 1676. Astronomers Royal, John </a:t>
            </a:r>
            <a:r>
              <a:rPr lang="en-GB" dirty="0" err="1">
                <a:solidFill>
                  <a:srgbClr val="000000"/>
                </a:solidFill>
                <a:latin typeface="Arial" panose="020B0604020202020204" pitchFamily="34" charset="0"/>
              </a:rPr>
              <a:t>Flamsteed</a:t>
            </a:r>
            <a:r>
              <a:rPr lang="en-GB" dirty="0">
                <a:solidFill>
                  <a:srgbClr val="000000"/>
                </a:solidFill>
                <a:latin typeface="Arial" panose="020B0604020202020204" pitchFamily="34" charset="0"/>
              </a:rPr>
              <a:t> and Edmond Halley, plotted all the stars in the northern and southern hemispheres.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A time ball in use since 1833, drops at 1pm everyday as an aid to navigators. The Royal Observatory has been the historic source of the Prime Meridian of the world, Longitude 0° 0' 0'' since the late 19th Century.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58410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showing the counties included in the London &amp; South East Region. These are Oxfordshire, Buckinghamshire, Berkshire, Greater London, London, Hampshire, Surrey, Kent, Isle of Wight, West Sussex &amp; East Sussex.">
            <a:extLst>
              <a:ext uri="{FF2B5EF4-FFF2-40B4-BE49-F238E27FC236}">
                <a16:creationId xmlns:a16="http://schemas.microsoft.com/office/drawing/2014/main" id="{1EC56563-560D-4E19-9890-4AA47C2F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294" y="0"/>
            <a:ext cx="7285411" cy="6858000"/>
          </a:xfrm>
          <a:prstGeom prst="rect">
            <a:avLst/>
          </a:prstGeom>
        </p:spPr>
      </p:pic>
    </p:spTree>
    <p:extLst>
      <p:ext uri="{BB962C8B-B14F-4D97-AF65-F5344CB8AC3E}">
        <p14:creationId xmlns:p14="http://schemas.microsoft.com/office/powerpoint/2010/main" val="1305582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visited the restored Flamsteed House, the oldest building of the old Royal Observatory at Greenwich, in 1960. ">
            <a:extLst>
              <a:ext uri="{FF2B5EF4-FFF2-40B4-BE49-F238E27FC236}">
                <a16:creationId xmlns:a16="http://schemas.microsoft.com/office/drawing/2014/main" id="{C1C11750-3399-4C9E-87D1-3D66C563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813" y="826959"/>
            <a:ext cx="7572375" cy="5944315"/>
          </a:xfrm>
          <a:prstGeom prst="rect">
            <a:avLst/>
          </a:prstGeom>
        </p:spPr>
      </p:pic>
    </p:spTree>
    <p:extLst>
      <p:ext uri="{BB962C8B-B14F-4D97-AF65-F5344CB8AC3E}">
        <p14:creationId xmlns:p14="http://schemas.microsoft.com/office/powerpoint/2010/main" val="1347317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of the red brick observatory, with it's distinctive white edging stones (quions). ">
            <a:extLst>
              <a:ext uri="{FF2B5EF4-FFF2-40B4-BE49-F238E27FC236}">
                <a16:creationId xmlns:a16="http://schemas.microsoft.com/office/drawing/2014/main" id="{95688995-A1CF-4373-B7BB-AC48A88B2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238" y="671636"/>
            <a:ext cx="9153525" cy="6105401"/>
          </a:xfrm>
          <a:prstGeom prst="rect">
            <a:avLst/>
          </a:prstGeom>
        </p:spPr>
      </p:pic>
    </p:spTree>
    <p:extLst>
      <p:ext uri="{BB962C8B-B14F-4D97-AF65-F5344CB8AC3E}">
        <p14:creationId xmlns:p14="http://schemas.microsoft.com/office/powerpoint/2010/main" val="3426725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E80389-59D2-4780-8F9A-6F5F166297E5}"/>
              </a:ext>
            </a:extLst>
          </p:cNvPr>
          <p:cNvSpPr/>
          <p:nvPr/>
        </p:nvSpPr>
        <p:spPr>
          <a:xfrm>
            <a:off x="438150" y="1582341"/>
            <a:ext cx="8705850" cy="3693319"/>
          </a:xfrm>
          <a:prstGeom prst="rect">
            <a:avLst/>
          </a:prstGeom>
        </p:spPr>
        <p:txBody>
          <a:bodyPr wrap="square">
            <a:spAutoFit/>
          </a:bodyPr>
          <a:lstStyle/>
          <a:p>
            <a:r>
              <a:rPr lang="en-GB" b="1" dirty="0">
                <a:solidFill>
                  <a:srgbClr val="555555"/>
                </a:solidFill>
                <a:latin typeface="Arial" panose="020B0604020202020204" pitchFamily="34" charset="0"/>
              </a:rPr>
              <a:t>The Cutty Sark</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'opened' the Cutty Sark at her permanent berth at Greenwich in 1957.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Cutty Sark, a tea clipper launched in 1869, was once the fastest ship on the China run. Later, it brought wool from Australia in record breaking time. It was laid up as a tribute to the Merchant Navy and permanent memorial to the days of sail in a dry dock thanks in part to the support of Prince Philip.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Restoration work was hampered by a major fire in 200 but 90% of the ship was preserved and the Queen reopened Cutty Sark in 2012.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7994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opened' the Cutty Sark at her permanent berth at Greenwich in 1957. ">
            <a:extLst>
              <a:ext uri="{FF2B5EF4-FFF2-40B4-BE49-F238E27FC236}">
                <a16:creationId xmlns:a16="http://schemas.microsoft.com/office/drawing/2014/main" id="{D58677F4-849B-41E3-B76F-F85F8E37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59" y="811225"/>
            <a:ext cx="8358883" cy="5951525"/>
          </a:xfrm>
          <a:prstGeom prst="rect">
            <a:avLst/>
          </a:prstGeom>
        </p:spPr>
      </p:pic>
    </p:spTree>
    <p:extLst>
      <p:ext uri="{BB962C8B-B14F-4D97-AF65-F5344CB8AC3E}">
        <p14:creationId xmlns:p14="http://schemas.microsoft.com/office/powerpoint/2010/main" val="360929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nformal black and white portrait of an elderly man and his dog seated on a bench in front of the Cutty Sark, showing the ship and it's massive rigging. ">
            <a:extLst>
              <a:ext uri="{FF2B5EF4-FFF2-40B4-BE49-F238E27FC236}">
                <a16:creationId xmlns:a16="http://schemas.microsoft.com/office/drawing/2014/main" id="{BB4A2DBC-5C32-4A97-BA3E-5883CE21F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552" y="481983"/>
            <a:ext cx="6302896" cy="6290291"/>
          </a:xfrm>
          <a:prstGeom prst="rect">
            <a:avLst/>
          </a:prstGeom>
        </p:spPr>
      </p:pic>
    </p:spTree>
    <p:extLst>
      <p:ext uri="{BB962C8B-B14F-4D97-AF65-F5344CB8AC3E}">
        <p14:creationId xmlns:p14="http://schemas.microsoft.com/office/powerpoint/2010/main" val="55591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4EDEFB-FDF6-4D5E-B667-6B7CC17CA324}"/>
              </a:ext>
            </a:extLst>
          </p:cNvPr>
          <p:cNvSpPr/>
          <p:nvPr/>
        </p:nvSpPr>
        <p:spPr>
          <a:xfrm>
            <a:off x="447675" y="1443841"/>
            <a:ext cx="8696325" cy="4524315"/>
          </a:xfrm>
          <a:prstGeom prst="rect">
            <a:avLst/>
          </a:prstGeom>
        </p:spPr>
        <p:txBody>
          <a:bodyPr wrap="square">
            <a:spAutoFit/>
          </a:bodyPr>
          <a:lstStyle/>
          <a:p>
            <a:r>
              <a:rPr lang="en-GB" b="1" dirty="0">
                <a:solidFill>
                  <a:srgbClr val="555555"/>
                </a:solidFill>
                <a:latin typeface="Arial" panose="020B0604020202020204" pitchFamily="34" charset="0"/>
              </a:rPr>
              <a:t>The Palm House, Kew Gardens</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cut a cake depicting the Palm House at the Royal Botanic Gardens at Kew to celebrate its 250th Anniversary.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Palm House was constructed in 1844 by engineer Richard Turner to a design by architect Decimus Burton. Built of glass and iron, it is 62 feet high and 362 feet long.</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Specialising in palms and other tropical and subtropical plants, it is home to many endangered species and plants useful for both medical research and economic value. </a:t>
            </a:r>
          </a:p>
          <a:p>
            <a:r>
              <a:rPr lang="en-GB" dirty="0">
                <a:solidFill>
                  <a:srgbClr val="000000"/>
                </a:solidFill>
                <a:latin typeface="Arial" panose="020B0604020202020204" pitchFamily="34" charset="0"/>
              </a:rPr>
              <a:t>Approximately 2 million people visit the Palm House at The Royal Botanic Gardens every year.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5359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cut a cake depicting the Palm House at the Royal Botanic Gardens at Kew to celebrate its 250th Anniversary. ">
            <a:extLst>
              <a:ext uri="{FF2B5EF4-FFF2-40B4-BE49-F238E27FC236}">
                <a16:creationId xmlns:a16="http://schemas.microsoft.com/office/drawing/2014/main" id="{FDD6D357-89E1-4A0A-8FA4-755EF5F1B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901" y="786270"/>
            <a:ext cx="7880199" cy="5957430"/>
          </a:xfrm>
          <a:prstGeom prst="rect">
            <a:avLst/>
          </a:prstGeom>
        </p:spPr>
      </p:pic>
    </p:spTree>
    <p:extLst>
      <p:ext uri="{BB962C8B-B14F-4D97-AF65-F5344CB8AC3E}">
        <p14:creationId xmlns:p14="http://schemas.microsoft.com/office/powerpoint/2010/main" val="3496880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large glass built Palm House, viewed across a lake. ">
            <a:extLst>
              <a:ext uri="{FF2B5EF4-FFF2-40B4-BE49-F238E27FC236}">
                <a16:creationId xmlns:a16="http://schemas.microsoft.com/office/drawing/2014/main" id="{0AB4F0E6-F0BE-4E09-8A3F-E0BEE6BBC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913" y="696934"/>
            <a:ext cx="9020175" cy="6070578"/>
          </a:xfrm>
          <a:prstGeom prst="rect">
            <a:avLst/>
          </a:prstGeom>
        </p:spPr>
      </p:pic>
    </p:spTree>
    <p:extLst>
      <p:ext uri="{BB962C8B-B14F-4D97-AF65-F5344CB8AC3E}">
        <p14:creationId xmlns:p14="http://schemas.microsoft.com/office/powerpoint/2010/main" val="3498865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F4B9D-3547-40EB-AD65-44E07B4BFB2C}"/>
              </a:ext>
            </a:extLst>
          </p:cNvPr>
          <p:cNvSpPr/>
          <p:nvPr/>
        </p:nvSpPr>
        <p:spPr>
          <a:xfrm>
            <a:off x="438150" y="1443841"/>
            <a:ext cx="8705850" cy="3970318"/>
          </a:xfrm>
          <a:prstGeom prst="rect">
            <a:avLst/>
          </a:prstGeom>
        </p:spPr>
        <p:txBody>
          <a:bodyPr wrap="square">
            <a:spAutoFit/>
          </a:bodyPr>
          <a:lstStyle/>
          <a:p>
            <a:r>
              <a:rPr lang="en-GB" b="1" dirty="0">
                <a:solidFill>
                  <a:srgbClr val="555555"/>
                </a:solidFill>
                <a:latin typeface="Arial" panose="020B0604020202020204" pitchFamily="34" charset="0"/>
              </a:rPr>
              <a:t>Windsor Castle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on Day 53 of the Olympic Torch Relay for the London 2012 Olympics. The flame passes from Gina MacGregor to Phillip Wells.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Windsor Castle is the oldest occupied castle in the world. It was founded by William the Conqueror in the 11th Century and has been home to 39 monarchs. The earliest stone buildings date back to the reign of Henry II but there have been many alterations and additions, including St George’s Chapel in the late 15th Century.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Many Royal weddings have taken place here including the marriage of Harry and Meghan, the Duke and Duchess of Sussex, in 2018.</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02007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on Day 53 of the Olympic Torch Relay for the London 2012 Olympics. The flame passes from Gina MacGregor to Phillip Wells. ">
            <a:extLst>
              <a:ext uri="{FF2B5EF4-FFF2-40B4-BE49-F238E27FC236}">
                <a16:creationId xmlns:a16="http://schemas.microsoft.com/office/drawing/2014/main" id="{1CCB625D-4F9B-421C-8357-707D4BD59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887" y="796471"/>
            <a:ext cx="7940226" cy="5947229"/>
          </a:xfrm>
          <a:prstGeom prst="rect">
            <a:avLst/>
          </a:prstGeom>
        </p:spPr>
      </p:pic>
    </p:spTree>
    <p:extLst>
      <p:ext uri="{BB962C8B-B14F-4D97-AF65-F5344CB8AC3E}">
        <p14:creationId xmlns:p14="http://schemas.microsoft.com/office/powerpoint/2010/main" val="4051861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with pins showing the places the Queen has visited in the London &amp; the South East, plus 15 thumbnail size images of the Queen visiting these places.">
            <a:hlinkClick r:id="rId3"/>
            <a:extLst>
              <a:ext uri="{FF2B5EF4-FFF2-40B4-BE49-F238E27FC236}">
                <a16:creationId xmlns:a16="http://schemas.microsoft.com/office/drawing/2014/main" id="{3E93FBAC-9B24-4551-9F00-F2FF5DBD3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0"/>
            <a:ext cx="11099800" cy="6858000"/>
          </a:xfrm>
          <a:prstGeom prst="rect">
            <a:avLst/>
          </a:prstGeom>
        </p:spPr>
      </p:pic>
    </p:spTree>
    <p:extLst>
      <p:ext uri="{BB962C8B-B14F-4D97-AF65-F5344CB8AC3E}">
        <p14:creationId xmlns:p14="http://schemas.microsoft.com/office/powerpoint/2010/main" val="2634341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York Tower at Windsor Castle. ">
            <a:extLst>
              <a:ext uri="{FF2B5EF4-FFF2-40B4-BE49-F238E27FC236}">
                <a16:creationId xmlns:a16="http://schemas.microsoft.com/office/drawing/2014/main" id="{0D6C00F8-2B1C-4B4E-8C5B-6CEEBB28F555}"/>
              </a:ext>
            </a:extLst>
          </p:cNvPr>
          <p:cNvPicPr>
            <a:picLocks noChangeAspect="1"/>
          </p:cNvPicPr>
          <p:nvPr/>
        </p:nvPicPr>
        <p:blipFill rotWithShape="1">
          <a:blip r:embed="rId3">
            <a:extLst>
              <a:ext uri="{28A0092B-C50C-407E-A947-70E740481C1C}">
                <a14:useLocalDpi xmlns:a14="http://schemas.microsoft.com/office/drawing/2010/main" val="0"/>
              </a:ext>
            </a:extLst>
          </a:blip>
          <a:srcRect t="11667"/>
          <a:stretch/>
        </p:blipFill>
        <p:spPr>
          <a:xfrm>
            <a:off x="3238409" y="125806"/>
            <a:ext cx="5715182" cy="6608369"/>
          </a:xfrm>
          <a:prstGeom prst="rect">
            <a:avLst/>
          </a:prstGeom>
        </p:spPr>
      </p:pic>
    </p:spTree>
    <p:extLst>
      <p:ext uri="{BB962C8B-B14F-4D97-AF65-F5344CB8AC3E}">
        <p14:creationId xmlns:p14="http://schemas.microsoft.com/office/powerpoint/2010/main" val="1682558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65FAA7-F16E-4FC0-A77F-BEF2779E09A9}"/>
              </a:ext>
            </a:extLst>
          </p:cNvPr>
          <p:cNvSpPr/>
          <p:nvPr/>
        </p:nvSpPr>
        <p:spPr>
          <a:xfrm>
            <a:off x="438150" y="1443841"/>
            <a:ext cx="8705850" cy="3970318"/>
          </a:xfrm>
          <a:prstGeom prst="rect">
            <a:avLst/>
          </a:prstGeom>
        </p:spPr>
        <p:txBody>
          <a:bodyPr wrap="square">
            <a:spAutoFit/>
          </a:bodyPr>
          <a:lstStyle/>
          <a:p>
            <a:r>
              <a:rPr lang="en-GB" b="1" dirty="0">
                <a:solidFill>
                  <a:srgbClr val="555555"/>
                </a:solidFill>
                <a:latin typeface="Arial" panose="020B0604020202020204" pitchFamily="34" charset="0"/>
              </a:rPr>
              <a:t>Ashmolean Museum, Oxford</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with children from West Kidlington Primary School in the education room as she officially reopens the Ashmolean Museum in Oxford in 2009.</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Ashmolean Museum is the oldest public museum in the UK. It was founded by collector Elias </a:t>
            </a:r>
            <a:r>
              <a:rPr lang="en-GB" dirty="0" err="1">
                <a:solidFill>
                  <a:srgbClr val="000000"/>
                </a:solidFill>
                <a:latin typeface="Arial" panose="020B0604020202020204" pitchFamily="34" charset="0"/>
              </a:rPr>
              <a:t>Ashmole</a:t>
            </a:r>
            <a:r>
              <a:rPr lang="en-GB" dirty="0">
                <a:solidFill>
                  <a:srgbClr val="000000"/>
                </a:solidFill>
                <a:latin typeface="Arial" panose="020B0604020202020204" pitchFamily="34" charset="0"/>
              </a:rPr>
              <a:t> in 1683 and the original building is now the Museum of the History of Science. The current museum, designed by Charles Robert </a:t>
            </a:r>
            <a:r>
              <a:rPr lang="en-GB" dirty="0" err="1">
                <a:solidFill>
                  <a:srgbClr val="000000"/>
                </a:solidFill>
                <a:latin typeface="Arial" panose="020B0604020202020204" pitchFamily="34" charset="0"/>
              </a:rPr>
              <a:t>Cockerell</a:t>
            </a:r>
            <a:r>
              <a:rPr lang="en-GB" dirty="0">
                <a:solidFill>
                  <a:srgbClr val="000000"/>
                </a:solidFill>
                <a:latin typeface="Arial" panose="020B0604020202020204" pitchFamily="34" charset="0"/>
              </a:rPr>
              <a:t> in a neo-Greek style, was built in 1841-45.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Items in the collection include the Alfred Jewel, the death mask of Oliver Cromwell and the lantern carried by Guy Fawkes.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43851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ith children from West Kidlington Primary School in the education room as she officially reopens the Ashmolean Museum in Oxford in 2009. ">
            <a:extLst>
              <a:ext uri="{FF2B5EF4-FFF2-40B4-BE49-F238E27FC236}">
                <a16:creationId xmlns:a16="http://schemas.microsoft.com/office/drawing/2014/main" id="{BC71162E-D300-4EC4-94DE-28EC8D8A6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19" y="146185"/>
            <a:ext cx="4271962" cy="6617269"/>
          </a:xfrm>
          <a:prstGeom prst="rect">
            <a:avLst/>
          </a:prstGeom>
        </p:spPr>
      </p:pic>
    </p:spTree>
    <p:extLst>
      <p:ext uri="{BB962C8B-B14F-4D97-AF65-F5344CB8AC3E}">
        <p14:creationId xmlns:p14="http://schemas.microsoft.com/office/powerpoint/2010/main" val="3469117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Ashmolean Museum showing its classical style of architecture with the magnificent columns and portico over the entrance. ">
            <a:extLst>
              <a:ext uri="{FF2B5EF4-FFF2-40B4-BE49-F238E27FC236}">
                <a16:creationId xmlns:a16="http://schemas.microsoft.com/office/drawing/2014/main" id="{1F2475CD-BFA4-4BCA-A0C9-D244EE03C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589" y="700087"/>
            <a:ext cx="9700823" cy="6043613"/>
          </a:xfrm>
          <a:prstGeom prst="rect">
            <a:avLst/>
          </a:prstGeom>
        </p:spPr>
      </p:pic>
    </p:spTree>
    <p:extLst>
      <p:ext uri="{BB962C8B-B14F-4D97-AF65-F5344CB8AC3E}">
        <p14:creationId xmlns:p14="http://schemas.microsoft.com/office/powerpoint/2010/main" val="790100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3391A-B35B-42DA-BE24-38551342B09F}"/>
              </a:ext>
            </a:extLst>
          </p:cNvPr>
          <p:cNvSpPr/>
          <p:nvPr/>
        </p:nvSpPr>
        <p:spPr>
          <a:xfrm>
            <a:off x="409575" y="1443841"/>
            <a:ext cx="8734425" cy="4247317"/>
          </a:xfrm>
          <a:prstGeom prst="rect">
            <a:avLst/>
          </a:prstGeom>
        </p:spPr>
        <p:txBody>
          <a:bodyPr wrap="square">
            <a:spAutoFit/>
          </a:bodyPr>
          <a:lstStyle/>
          <a:p>
            <a:r>
              <a:rPr lang="en-GB" b="1" dirty="0">
                <a:solidFill>
                  <a:srgbClr val="555555"/>
                </a:solidFill>
                <a:latin typeface="Arial" panose="020B0604020202020204" pitchFamily="34" charset="0"/>
              </a:rPr>
              <a:t>Westminster Abbey</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looks at a statue of Queen Elizabeth I, by sculptor Matthew Spender, during a visit to Westminster Abbey in 2010 to mark the 450th anniversary of the granting of the institution's Royal Charter.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Westminster Abbey has been the site of coronations since 1066. The Gothic church built on the site of Edward the Confessor’s Abbey by Henry III took years to complete.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is the burial place of kings, statesmen, poets, scientists, warriors and musicians and has the most important collection of monuments in the country. One of the most notable burials is that of the Unknown Warrior of the First World War.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72855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ooks at a statue of Queen Elizabeth I, by sculptor Matthew Spender, during a visit to Westminster Abbey in 2010 to mark the 450th anniversary of the granting of the institution's Royal Charter. ">
            <a:extLst>
              <a:ext uri="{FF2B5EF4-FFF2-40B4-BE49-F238E27FC236}">
                <a16:creationId xmlns:a16="http://schemas.microsoft.com/office/drawing/2014/main" id="{0C272612-DCB4-4E90-9878-6257ED86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719" y="112533"/>
            <a:ext cx="3738562" cy="6658379"/>
          </a:xfrm>
          <a:prstGeom prst="rect">
            <a:avLst/>
          </a:prstGeom>
        </p:spPr>
      </p:pic>
    </p:spTree>
    <p:extLst>
      <p:ext uri="{BB962C8B-B14F-4D97-AF65-F5344CB8AC3E}">
        <p14:creationId xmlns:p14="http://schemas.microsoft.com/office/powerpoint/2010/main" val="2705821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west end of the abbey, with its twin towers either side of the entrance. ">
            <a:extLst>
              <a:ext uri="{FF2B5EF4-FFF2-40B4-BE49-F238E27FC236}">
                <a16:creationId xmlns:a16="http://schemas.microsoft.com/office/drawing/2014/main" id="{449B8D94-62E6-4BE7-9CFE-3759973044F4}"/>
              </a:ext>
            </a:extLst>
          </p:cNvPr>
          <p:cNvPicPr>
            <a:picLocks noChangeAspect="1"/>
          </p:cNvPicPr>
          <p:nvPr/>
        </p:nvPicPr>
        <p:blipFill rotWithShape="1">
          <a:blip r:embed="rId3">
            <a:extLst>
              <a:ext uri="{28A0092B-C50C-407E-A947-70E740481C1C}">
                <a14:useLocalDpi xmlns:a14="http://schemas.microsoft.com/office/drawing/2010/main" val="0"/>
              </a:ext>
            </a:extLst>
          </a:blip>
          <a:srcRect b="12917"/>
          <a:stretch/>
        </p:blipFill>
        <p:spPr>
          <a:xfrm>
            <a:off x="3810000" y="103346"/>
            <a:ext cx="5105400" cy="6668929"/>
          </a:xfrm>
          <a:prstGeom prst="rect">
            <a:avLst/>
          </a:prstGeom>
        </p:spPr>
      </p:pic>
    </p:spTree>
    <p:extLst>
      <p:ext uri="{BB962C8B-B14F-4D97-AF65-F5344CB8AC3E}">
        <p14:creationId xmlns:p14="http://schemas.microsoft.com/office/powerpoint/2010/main" val="2133398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8CFDB1-C67B-47A1-B10E-352E21880948}"/>
              </a:ext>
            </a:extLst>
          </p:cNvPr>
          <p:cNvSpPr/>
          <p:nvPr/>
        </p:nvSpPr>
        <p:spPr>
          <a:xfrm>
            <a:off x="457200" y="1443841"/>
            <a:ext cx="8686800" cy="3970318"/>
          </a:xfrm>
          <a:prstGeom prst="rect">
            <a:avLst/>
          </a:prstGeom>
        </p:spPr>
        <p:txBody>
          <a:bodyPr wrap="square">
            <a:spAutoFit/>
          </a:bodyPr>
          <a:lstStyle/>
          <a:p>
            <a:r>
              <a:rPr lang="en-GB" b="1" dirty="0">
                <a:solidFill>
                  <a:srgbClr val="555555"/>
                </a:solidFill>
                <a:latin typeface="Arial" panose="020B0604020202020204" pitchFamily="34" charset="0"/>
              </a:rPr>
              <a:t>Crystal Palace National Recreation Centre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attends the Youth Games, which started in 1977 to celebrate the her Silver Jubilee, during her Golden Jubilee visit to South London in July 2002.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National Recreation Centre was built in 1960-64 by London County Council Architects’ department. A simple A-frame design with a central walkway enabled interaction between different sports. It boasted one of the earliest indoor multifunctional halls, with the only Olympic-sized pool in southern England.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now forms part of the National Sports Centre and the athletics stadium hosts live music as well as sporting events.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83613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ttends the Youth Games, which started in 1977 to celebrate the her Silver Jubilee, during her Golden Jubilee visit to South London in July 2002. ">
            <a:extLst>
              <a:ext uri="{FF2B5EF4-FFF2-40B4-BE49-F238E27FC236}">
                <a16:creationId xmlns:a16="http://schemas.microsoft.com/office/drawing/2014/main" id="{C073B09E-F6E8-4103-94F6-3704B2EDD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50" y="820673"/>
            <a:ext cx="9182100" cy="5986729"/>
          </a:xfrm>
          <a:prstGeom prst="rect">
            <a:avLst/>
          </a:prstGeom>
        </p:spPr>
      </p:pic>
    </p:spTree>
    <p:extLst>
      <p:ext uri="{BB962C8B-B14F-4D97-AF65-F5344CB8AC3E}">
        <p14:creationId xmlns:p14="http://schemas.microsoft.com/office/powerpoint/2010/main" val="1826874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of the outdoor running track and stands which are just one part of the National Recreation Centre. ">
            <a:extLst>
              <a:ext uri="{FF2B5EF4-FFF2-40B4-BE49-F238E27FC236}">
                <a16:creationId xmlns:a16="http://schemas.microsoft.com/office/drawing/2014/main" id="{AF228747-B42B-4913-85E6-01B30BE85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575" y="701821"/>
            <a:ext cx="9086850" cy="6060929"/>
          </a:xfrm>
          <a:prstGeom prst="rect">
            <a:avLst/>
          </a:prstGeom>
        </p:spPr>
      </p:pic>
    </p:spTree>
    <p:extLst>
      <p:ext uri="{BB962C8B-B14F-4D97-AF65-F5344CB8AC3E}">
        <p14:creationId xmlns:p14="http://schemas.microsoft.com/office/powerpoint/2010/main" val="151863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A1EEF-6111-482D-ABB5-E6F4854DFB5E}"/>
              </a:ext>
            </a:extLst>
          </p:cNvPr>
          <p:cNvSpPr/>
          <p:nvPr/>
        </p:nvSpPr>
        <p:spPr>
          <a:xfrm>
            <a:off x="400050" y="1443841"/>
            <a:ext cx="8743950" cy="3970318"/>
          </a:xfrm>
          <a:prstGeom prst="rect">
            <a:avLst/>
          </a:prstGeom>
        </p:spPr>
        <p:txBody>
          <a:bodyPr wrap="square">
            <a:spAutoFit/>
          </a:bodyPr>
          <a:lstStyle/>
          <a:p>
            <a:r>
              <a:rPr lang="en-GB" b="1" dirty="0">
                <a:solidFill>
                  <a:srgbClr val="555555"/>
                </a:solidFill>
                <a:latin typeface="Arial" panose="020B0604020202020204" pitchFamily="34" charset="0"/>
              </a:rPr>
              <a:t>Christchurch Cathedral, Canterbury</a:t>
            </a:r>
          </a:p>
          <a:p>
            <a:r>
              <a:rPr lang="en-GB" b="1" dirty="0">
                <a:solidFill>
                  <a:srgbClr val="555555"/>
                </a:solidFill>
                <a:latin typeface="Arial" panose="020B0604020202020204" pitchFamily="34" charset="0"/>
              </a:rPr>
              <a:t> </a:t>
            </a:r>
          </a:p>
          <a:p>
            <a:r>
              <a:rPr lang="en-GB" dirty="0">
                <a:solidFill>
                  <a:srgbClr val="000000"/>
                </a:solidFill>
                <a:latin typeface="Arial" panose="020B0604020202020204" pitchFamily="34" charset="0"/>
              </a:rPr>
              <a:t>The Queen and Prince Philip visited Christchurch Cathedral, Canterbury for a Royal Maundy service as part of the Queen’s Golden Jubilee tour in 2002.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Christchurch Cathedral is the seat of the Archbishop of Canterbury, leader of the Church of England. This Grade I listed medieval church, part of a World Heritage Site, tells the story of English Christianity from the arrival of Augustine who re-consecrated the original Roman church in 602AD.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shrine to Thomas Becket, murdered in the cathedral in 1170, brings pilgrims following in the fictional footsteps of those depicted in Chaucer’s Canterbury Tales.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58703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08381B-E0FB-4FC5-B9EA-A8E4AC5C868D}"/>
              </a:ext>
            </a:extLst>
          </p:cNvPr>
          <p:cNvSpPr/>
          <p:nvPr/>
        </p:nvSpPr>
        <p:spPr>
          <a:xfrm>
            <a:off x="428625" y="1166843"/>
            <a:ext cx="8715375" cy="4524315"/>
          </a:xfrm>
          <a:prstGeom prst="rect">
            <a:avLst/>
          </a:prstGeom>
        </p:spPr>
        <p:txBody>
          <a:bodyPr wrap="square">
            <a:spAutoFit/>
          </a:bodyPr>
          <a:lstStyle/>
          <a:p>
            <a:r>
              <a:rPr lang="en-GB" b="1" dirty="0">
                <a:solidFill>
                  <a:srgbClr val="555555"/>
                </a:solidFill>
                <a:latin typeface="Arial" panose="020B0604020202020204" pitchFamily="34" charset="0"/>
              </a:rPr>
              <a:t>The British Museum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Elizabeth looks at the mask of King Tutankhamun, during the opening of the </a:t>
            </a:r>
            <a:r>
              <a:rPr lang="en-GB" i="1" dirty="0">
                <a:solidFill>
                  <a:srgbClr val="000000"/>
                </a:solidFill>
                <a:latin typeface="Arial" panose="020B0604020202020204" pitchFamily="34" charset="0"/>
              </a:rPr>
              <a:t>Treasures of Tutankhamun </a:t>
            </a:r>
            <a:r>
              <a:rPr lang="en-GB" dirty="0">
                <a:solidFill>
                  <a:srgbClr val="000000"/>
                </a:solidFill>
                <a:latin typeface="Arial" panose="020B0604020202020204" pitchFamily="34" charset="0"/>
              </a:rPr>
              <a:t>exhibition at the British Museum in 1972.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British Museum is the world’s oldest national public museum free to all “studious and curious persons”. </a:t>
            </a:r>
          </a:p>
          <a:p>
            <a:r>
              <a:rPr lang="en-GB" dirty="0">
                <a:solidFill>
                  <a:srgbClr val="000000"/>
                </a:solidFill>
                <a:latin typeface="Arial" panose="020B0604020202020204" pitchFamily="34" charset="0"/>
              </a:rPr>
              <a:t>Built between 1823 and 184 by Sir Robert </a:t>
            </a:r>
            <a:r>
              <a:rPr lang="en-GB" dirty="0" err="1">
                <a:solidFill>
                  <a:srgbClr val="000000"/>
                </a:solidFill>
                <a:latin typeface="Arial" panose="020B0604020202020204" pitchFamily="34" charset="0"/>
              </a:rPr>
              <a:t>Smirke</a:t>
            </a:r>
            <a:r>
              <a:rPr lang="en-GB" dirty="0">
                <a:solidFill>
                  <a:srgbClr val="000000"/>
                </a:solidFill>
                <a:latin typeface="Arial" panose="020B0604020202020204" pitchFamily="34" charset="0"/>
              </a:rPr>
              <a:t> in a Greek Revival style, it houses 8 million works relating to human history, art and culture. The Treasures of Tutankhamun exhibition was the most popular in the museum’s history, with 1.7 million people queueing for hours to see the iconic burial mask of the boy king.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2000, the museum was redesigned to include the Queen Elizabeth II Great Court, the largest covered public square in Europe.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33402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Queen Elizabeth looks at the mask of King Tutankhamun, during the opening of the Treasures of Tutankhamun exhibition at the British Museum in 1972. ">
            <a:extLst>
              <a:ext uri="{FF2B5EF4-FFF2-40B4-BE49-F238E27FC236}">
                <a16:creationId xmlns:a16="http://schemas.microsoft.com/office/drawing/2014/main" id="{D9DA308F-9410-4A05-B770-B75B5D237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583" y="809625"/>
            <a:ext cx="8570835" cy="5939589"/>
          </a:xfrm>
          <a:prstGeom prst="rect">
            <a:avLst/>
          </a:prstGeom>
        </p:spPr>
      </p:pic>
    </p:spTree>
    <p:extLst>
      <p:ext uri="{BB962C8B-B14F-4D97-AF65-F5344CB8AC3E}">
        <p14:creationId xmlns:p14="http://schemas.microsoft.com/office/powerpoint/2010/main" val="2093751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building, outdoor, porch&#10;&#10;Description automatically generated">
            <a:extLst>
              <a:ext uri="{FF2B5EF4-FFF2-40B4-BE49-F238E27FC236}">
                <a16:creationId xmlns:a16="http://schemas.microsoft.com/office/drawing/2014/main" id="{6DFE588B-FD59-409B-B19C-BB77255A8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763" y="674817"/>
            <a:ext cx="9134475" cy="6092695"/>
          </a:xfrm>
          <a:prstGeom prst="rect">
            <a:avLst/>
          </a:prstGeom>
        </p:spPr>
      </p:pic>
    </p:spTree>
    <p:extLst>
      <p:ext uri="{BB962C8B-B14F-4D97-AF65-F5344CB8AC3E}">
        <p14:creationId xmlns:p14="http://schemas.microsoft.com/office/powerpoint/2010/main" val="3984302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1C1199-6C31-4547-95E2-7ED558E4064D}"/>
              </a:ext>
            </a:extLst>
          </p:cNvPr>
          <p:cNvSpPr/>
          <p:nvPr/>
        </p:nvSpPr>
        <p:spPr>
          <a:xfrm>
            <a:off x="457200" y="1443841"/>
            <a:ext cx="8686800" cy="3970318"/>
          </a:xfrm>
          <a:prstGeom prst="rect">
            <a:avLst/>
          </a:prstGeom>
        </p:spPr>
        <p:txBody>
          <a:bodyPr wrap="square">
            <a:spAutoFit/>
          </a:bodyPr>
          <a:lstStyle/>
          <a:p>
            <a:r>
              <a:rPr lang="en-GB" b="1" dirty="0">
                <a:solidFill>
                  <a:srgbClr val="555555"/>
                </a:solidFill>
                <a:latin typeface="Arial" panose="020B0604020202020204" pitchFamily="34" charset="0"/>
              </a:rPr>
              <a:t>YHA South Downs</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officially opened YHA South Downs, near Lewes as part of her tour of East Sussex in 2013.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Queen is a patron of the Youth Hostel Association, which converted the Grade II* listed 13th Century </a:t>
            </a:r>
            <a:r>
              <a:rPr lang="en-GB" dirty="0" err="1">
                <a:solidFill>
                  <a:srgbClr val="000000"/>
                </a:solidFill>
                <a:latin typeface="Arial" panose="020B0604020202020204" pitchFamily="34" charset="0"/>
              </a:rPr>
              <a:t>Itford</a:t>
            </a:r>
            <a:r>
              <a:rPr lang="en-GB" dirty="0">
                <a:solidFill>
                  <a:srgbClr val="000000"/>
                </a:solidFill>
                <a:latin typeface="Arial" panose="020B0604020202020204" pitchFamily="34" charset="0"/>
              </a:rPr>
              <a:t> Farmhouse and outbuildings into a 64-bed hostel.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farmhouse, which has many 18th Century alterations, forms the main accommodation block and social spaces of the hostel. A few hundred metres from </a:t>
            </a:r>
            <a:r>
              <a:rPr lang="en-GB" dirty="0" err="1">
                <a:solidFill>
                  <a:srgbClr val="000000"/>
                </a:solidFill>
                <a:latin typeface="Arial" panose="020B0604020202020204" pitchFamily="34" charset="0"/>
              </a:rPr>
              <a:t>Southease</a:t>
            </a:r>
            <a:r>
              <a:rPr lang="en-GB" dirty="0">
                <a:solidFill>
                  <a:srgbClr val="000000"/>
                </a:solidFill>
                <a:latin typeface="Arial" panose="020B0604020202020204" pitchFamily="34" charset="0"/>
              </a:rPr>
              <a:t> station and directly on the South Downs Way, the hostel attracts visitors keen to explore the surrounding countryside.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323287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standing, dressed&#10;&#10;Description automatically generated">
            <a:extLst>
              <a:ext uri="{FF2B5EF4-FFF2-40B4-BE49-F238E27FC236}">
                <a16:creationId xmlns:a16="http://schemas.microsoft.com/office/drawing/2014/main" id="{F4BDED47-3E88-4B5D-9E5A-84A67F139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638" y="836905"/>
            <a:ext cx="8848725" cy="5902099"/>
          </a:xfrm>
          <a:prstGeom prst="rect">
            <a:avLst/>
          </a:prstGeom>
        </p:spPr>
      </p:pic>
    </p:spTree>
    <p:extLst>
      <p:ext uri="{BB962C8B-B14F-4D97-AF65-F5344CB8AC3E}">
        <p14:creationId xmlns:p14="http://schemas.microsoft.com/office/powerpoint/2010/main" val="2486755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utside of the Youth Hostel showing that one wing is made of brick and the other, older wing, is made of stone. ">
            <a:extLst>
              <a:ext uri="{FF2B5EF4-FFF2-40B4-BE49-F238E27FC236}">
                <a16:creationId xmlns:a16="http://schemas.microsoft.com/office/drawing/2014/main" id="{87BACFC5-49AE-4337-A91D-078B5C22AA77}"/>
              </a:ext>
            </a:extLst>
          </p:cNvPr>
          <p:cNvPicPr>
            <a:picLocks noChangeAspect="1"/>
          </p:cNvPicPr>
          <p:nvPr/>
        </p:nvPicPr>
        <p:blipFill rotWithShape="1">
          <a:blip r:embed="rId3">
            <a:extLst>
              <a:ext uri="{28A0092B-C50C-407E-A947-70E740481C1C}">
                <a14:useLocalDpi xmlns:a14="http://schemas.microsoft.com/office/drawing/2010/main" val="0"/>
              </a:ext>
            </a:extLst>
          </a:blip>
          <a:srcRect b="17316"/>
          <a:stretch/>
        </p:blipFill>
        <p:spPr>
          <a:xfrm>
            <a:off x="780827" y="871537"/>
            <a:ext cx="10630347" cy="5862637"/>
          </a:xfrm>
          <a:prstGeom prst="rect">
            <a:avLst/>
          </a:prstGeom>
        </p:spPr>
      </p:pic>
    </p:spTree>
    <p:extLst>
      <p:ext uri="{BB962C8B-B14F-4D97-AF65-F5344CB8AC3E}">
        <p14:creationId xmlns:p14="http://schemas.microsoft.com/office/powerpoint/2010/main" val="1987404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E6F3F5-A4A1-4EB7-9235-56665D4AFA79}"/>
              </a:ext>
            </a:extLst>
          </p:cNvPr>
          <p:cNvSpPr/>
          <p:nvPr/>
        </p:nvSpPr>
        <p:spPr>
          <a:xfrm>
            <a:off x="428625" y="1443841"/>
            <a:ext cx="8715375" cy="3970318"/>
          </a:xfrm>
          <a:prstGeom prst="rect">
            <a:avLst/>
          </a:prstGeom>
        </p:spPr>
        <p:txBody>
          <a:bodyPr wrap="square">
            <a:spAutoFit/>
          </a:bodyPr>
          <a:lstStyle/>
          <a:p>
            <a:r>
              <a:rPr lang="en-GB" b="1" dirty="0">
                <a:solidFill>
                  <a:srgbClr val="555555"/>
                </a:solidFill>
                <a:latin typeface="Arial" panose="020B0604020202020204" pitchFamily="34" charset="0"/>
              </a:rPr>
              <a:t>The Science Museum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watching an automatic ticket gate being demonstrated at "The Engineer's Day" exhibition at the Science Museum, London in 1966.</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South Kensington Museum was founded after the Great Exhibition in 1851, the brainchild of Prince Albert and the inventor Henry Cole. It opened on its present site in 1857 and was renamed the Victoria and Albert Museum in 1899.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Science Museum was created in 1909 when it was decided to split the scientific and technological sections from art and design. Today, the museum’s galleries provide a remarkable record of scientific, technological and medical advancement.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483792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tching an automatic ticket gate being demonstrated at &quot;The Engineer's Day&quot; exhibition at the Science Museum, London in 1966. ">
            <a:extLst>
              <a:ext uri="{FF2B5EF4-FFF2-40B4-BE49-F238E27FC236}">
                <a16:creationId xmlns:a16="http://schemas.microsoft.com/office/drawing/2014/main" id="{440113AD-BF43-418F-8F10-6151C729D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969" y="127951"/>
            <a:ext cx="6596062" cy="6635638"/>
          </a:xfrm>
          <a:prstGeom prst="rect">
            <a:avLst/>
          </a:prstGeom>
        </p:spPr>
      </p:pic>
    </p:spTree>
    <p:extLst>
      <p:ext uri="{BB962C8B-B14F-4D97-AF65-F5344CB8AC3E}">
        <p14:creationId xmlns:p14="http://schemas.microsoft.com/office/powerpoint/2010/main" val="3599232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South Kensington Museum with gardens in the foreground. ">
            <a:extLst>
              <a:ext uri="{FF2B5EF4-FFF2-40B4-BE49-F238E27FC236}">
                <a16:creationId xmlns:a16="http://schemas.microsoft.com/office/drawing/2014/main" id="{6A503F75-1C14-4B9F-A0C1-A53B64764420}"/>
              </a:ext>
            </a:extLst>
          </p:cNvPr>
          <p:cNvPicPr>
            <a:picLocks noChangeAspect="1"/>
          </p:cNvPicPr>
          <p:nvPr/>
        </p:nvPicPr>
        <p:blipFill rotWithShape="1">
          <a:blip r:embed="rId3">
            <a:extLst>
              <a:ext uri="{28A0092B-C50C-407E-A947-70E740481C1C}">
                <a14:useLocalDpi xmlns:a14="http://schemas.microsoft.com/office/drawing/2010/main" val="0"/>
              </a:ext>
            </a:extLst>
          </a:blip>
          <a:srcRect t="15556"/>
          <a:stretch/>
        </p:blipFill>
        <p:spPr>
          <a:xfrm>
            <a:off x="1503230" y="781050"/>
            <a:ext cx="9185540" cy="5949372"/>
          </a:xfrm>
          <a:prstGeom prst="rect">
            <a:avLst/>
          </a:prstGeom>
        </p:spPr>
      </p:pic>
    </p:spTree>
    <p:extLst>
      <p:ext uri="{BB962C8B-B14F-4D97-AF65-F5344CB8AC3E}">
        <p14:creationId xmlns:p14="http://schemas.microsoft.com/office/powerpoint/2010/main" val="4247684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35AC4-5C9C-4A08-96B3-799A3480DE0A}"/>
              </a:ext>
            </a:extLst>
          </p:cNvPr>
          <p:cNvSpPr/>
          <p:nvPr/>
        </p:nvSpPr>
        <p:spPr>
          <a:xfrm>
            <a:off x="447675" y="1305342"/>
            <a:ext cx="8696325" cy="4247317"/>
          </a:xfrm>
          <a:prstGeom prst="rect">
            <a:avLst/>
          </a:prstGeom>
        </p:spPr>
        <p:txBody>
          <a:bodyPr wrap="square">
            <a:spAutoFit/>
          </a:bodyPr>
          <a:lstStyle/>
          <a:p>
            <a:r>
              <a:rPr lang="en-GB" b="1" dirty="0">
                <a:solidFill>
                  <a:srgbClr val="555555"/>
                </a:solidFill>
                <a:latin typeface="Arial" panose="020B0604020202020204" pitchFamily="34" charset="0"/>
              </a:rPr>
              <a:t>Royal Yacht Squadron (RYS), Cowes Castle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leaves Cowes with Prince Philip and Earl Mountbatten of Burma, who was installed as Governor of the Isle of Wight during the visit in 1965. The original fort here was built in 1539 by Henry VIII to defend the River Medina and Newport.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Founded in 1815, the Royal Yacht Squadron (RYS) started Cowes Week regatta in 1826. The America’s Cup also originated here after a New York City yacht ‘America’ won the round the island RYS £100 Cup race in 1851. New York City Yacht Club defended the cup for 132 years, the longest winning streak in sporting history.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Cowes Castle became the RYS club house in 1856. Ladies’ facilities were added in the 1960s.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813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he Queen and Prince Philip visited Christchurch Cathedral, Canterbury for a Royal Maundy service as part of the Queen’s Golden Jubilee tour in 2002.">
            <a:extLst>
              <a:ext uri="{FF2B5EF4-FFF2-40B4-BE49-F238E27FC236}">
                <a16:creationId xmlns:a16="http://schemas.microsoft.com/office/drawing/2014/main" id="{9B2DFAEF-1EA8-42CA-9FC5-8A619B787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538" y="782888"/>
            <a:ext cx="8162925" cy="5983424"/>
          </a:xfrm>
          <a:prstGeom prst="rect">
            <a:avLst/>
          </a:prstGeom>
        </p:spPr>
      </p:pic>
    </p:spTree>
    <p:extLst>
      <p:ext uri="{BB962C8B-B14F-4D97-AF65-F5344CB8AC3E}">
        <p14:creationId xmlns:p14="http://schemas.microsoft.com/office/powerpoint/2010/main" val="3369866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eaves Cowes with Prince Philip and Earl Mountbatten of Burma, who was installed as Governor of the Isle of Wight during the visit in 1965. ">
            <a:extLst>
              <a:ext uri="{FF2B5EF4-FFF2-40B4-BE49-F238E27FC236}">
                <a16:creationId xmlns:a16="http://schemas.microsoft.com/office/drawing/2014/main" id="{C5C6AAB1-7955-497E-97E1-863A7CBBB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644" y="94179"/>
            <a:ext cx="7224712" cy="6682858"/>
          </a:xfrm>
          <a:prstGeom prst="rect">
            <a:avLst/>
          </a:prstGeom>
        </p:spPr>
      </p:pic>
    </p:spTree>
    <p:extLst>
      <p:ext uri="{BB962C8B-B14F-4D97-AF65-F5344CB8AC3E}">
        <p14:creationId xmlns:p14="http://schemas.microsoft.com/office/powerpoint/2010/main" val="1358061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along the seafront looking towards the stone built walls of the Royal Yacht Squadron, which was originally Cowes Castle.">
            <a:extLst>
              <a:ext uri="{FF2B5EF4-FFF2-40B4-BE49-F238E27FC236}">
                <a16:creationId xmlns:a16="http://schemas.microsoft.com/office/drawing/2014/main" id="{4235CC59-6220-4819-9EE3-9E9C32758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863" y="706593"/>
            <a:ext cx="9058275" cy="6041869"/>
          </a:xfrm>
          <a:prstGeom prst="rect">
            <a:avLst/>
          </a:prstGeom>
        </p:spPr>
      </p:pic>
    </p:spTree>
    <p:extLst>
      <p:ext uri="{BB962C8B-B14F-4D97-AF65-F5344CB8AC3E}">
        <p14:creationId xmlns:p14="http://schemas.microsoft.com/office/powerpoint/2010/main" val="1470465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A1FBE4-A1EF-4D98-BBEE-BBC0D71C53FD}"/>
              </a:ext>
            </a:extLst>
          </p:cNvPr>
          <p:cNvSpPr/>
          <p:nvPr/>
        </p:nvSpPr>
        <p:spPr>
          <a:xfrm>
            <a:off x="400050" y="1443841"/>
            <a:ext cx="8743950" cy="4524315"/>
          </a:xfrm>
          <a:prstGeom prst="rect">
            <a:avLst/>
          </a:prstGeom>
        </p:spPr>
        <p:txBody>
          <a:bodyPr wrap="square">
            <a:spAutoFit/>
          </a:bodyPr>
          <a:lstStyle/>
          <a:p>
            <a:r>
              <a:rPr lang="en-GB" b="1" dirty="0">
                <a:solidFill>
                  <a:srgbClr val="555555"/>
                </a:solidFill>
                <a:latin typeface="Arial" panose="020B0604020202020204" pitchFamily="34" charset="0"/>
              </a:rPr>
              <a:t>Fort Blockhouse and HMS Dolphin, Gosport </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HMS Dolphin, Gosport in 1959. Fort Blockhouse became the site of the Royal Navy’s first submarines. A hulk, HMS Dolphin, was brought in to provide accommodation and gave its name to the independent command established in 1912.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was the Royal Navy’s principal submarine depot during the First World War and developed rapidly as a base for training and maintenance. While it played an important role in the D-Day landings and was responsible for the country’s nuclear deterrent in the 1960s, its significance declined with the end of the Cold War.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HMS Dolphin closed in 1998 and the site is now home to Royal Navy Submarine Museum.</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54577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visited HMS Dolphin, Gosport in 1959. Fort Blockhouse became the site of the Royal Navy’s first submarines. ">
            <a:extLst>
              <a:ext uri="{FF2B5EF4-FFF2-40B4-BE49-F238E27FC236}">
                <a16:creationId xmlns:a16="http://schemas.microsoft.com/office/drawing/2014/main" id="{96F6C884-8156-4B70-B8D6-D5890B828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693115"/>
            <a:ext cx="7886700" cy="6056986"/>
          </a:xfrm>
          <a:prstGeom prst="rect">
            <a:avLst/>
          </a:prstGeom>
        </p:spPr>
      </p:pic>
    </p:spTree>
    <p:extLst>
      <p:ext uri="{BB962C8B-B14F-4D97-AF65-F5344CB8AC3E}">
        <p14:creationId xmlns:p14="http://schemas.microsoft.com/office/powerpoint/2010/main" val="2517922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docks, museum and a submarine. ">
            <a:extLst>
              <a:ext uri="{FF2B5EF4-FFF2-40B4-BE49-F238E27FC236}">
                <a16:creationId xmlns:a16="http://schemas.microsoft.com/office/drawing/2014/main" id="{A3BDFD31-281D-47E9-925C-1B07ACBA7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913" y="732005"/>
            <a:ext cx="9020175" cy="6016457"/>
          </a:xfrm>
          <a:prstGeom prst="rect">
            <a:avLst/>
          </a:prstGeom>
        </p:spPr>
      </p:pic>
    </p:spTree>
    <p:extLst>
      <p:ext uri="{BB962C8B-B14F-4D97-AF65-F5344CB8AC3E}">
        <p14:creationId xmlns:p14="http://schemas.microsoft.com/office/powerpoint/2010/main" val="3017090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B0CB05-4281-4F4F-9D75-1A3DB88F1CCE}"/>
              </a:ext>
            </a:extLst>
          </p:cNvPr>
          <p:cNvSpPr/>
          <p:nvPr/>
        </p:nvSpPr>
        <p:spPr>
          <a:xfrm>
            <a:off x="428625" y="1166843"/>
            <a:ext cx="8715375" cy="4801314"/>
          </a:xfrm>
          <a:prstGeom prst="rect">
            <a:avLst/>
          </a:prstGeom>
        </p:spPr>
        <p:txBody>
          <a:bodyPr wrap="square">
            <a:spAutoFit/>
          </a:bodyPr>
          <a:lstStyle/>
          <a:p>
            <a:r>
              <a:rPr lang="en-GB" b="1" dirty="0">
                <a:solidFill>
                  <a:srgbClr val="555555"/>
                </a:solidFill>
                <a:latin typeface="Arial" panose="020B0604020202020204" pitchFamily="34" charset="0"/>
              </a:rPr>
              <a:t>Heathrow Airport</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about to embark from Heathrow Airport with her Corgis for her annual holiday in Balmoral in 1981. Heathrow Airport originally opened in 1946 as London Airport.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headquarters and engineering workshops for the British Overseas Airways Corporation, now British Airways, were built between 1950-55. Engineer, Sir Evan Owen Williams, who also designed the original Wembley Stadium, envisaged a flexible building that would adapt to the needs of the aviation industry. Part of a disused building has recently been repurposed with flight simulators for the British Airways Global Learning Academy.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Queen has owned Pembroke Welsh Corgis since she was a child and has had more than 30 since she became Queen in 1952.</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41392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bout to embark from Heathrow Airport with her Corgis for her annual holiday in Balmoral in 1981. ">
            <a:extLst>
              <a:ext uri="{FF2B5EF4-FFF2-40B4-BE49-F238E27FC236}">
                <a16:creationId xmlns:a16="http://schemas.microsoft.com/office/drawing/2014/main" id="{B84A0728-05C0-41C0-97DD-5A66E52E1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16424"/>
            <a:ext cx="5791200" cy="6642506"/>
          </a:xfrm>
          <a:prstGeom prst="rect">
            <a:avLst/>
          </a:prstGeom>
        </p:spPr>
      </p:pic>
    </p:spTree>
    <p:extLst>
      <p:ext uri="{BB962C8B-B14F-4D97-AF65-F5344CB8AC3E}">
        <p14:creationId xmlns:p14="http://schemas.microsoft.com/office/powerpoint/2010/main" val="42199502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new departure lounge constructed at Pier 4 of Terminal 1 at Heathrow Airport, showing a plane and boarding steps in the foreground. ">
            <a:extLst>
              <a:ext uri="{FF2B5EF4-FFF2-40B4-BE49-F238E27FC236}">
                <a16:creationId xmlns:a16="http://schemas.microsoft.com/office/drawing/2014/main" id="{256D854E-9703-4DE0-9B26-235ED14DBF90}"/>
              </a:ext>
            </a:extLst>
          </p:cNvPr>
          <p:cNvPicPr>
            <a:picLocks noChangeAspect="1"/>
          </p:cNvPicPr>
          <p:nvPr/>
        </p:nvPicPr>
        <p:blipFill rotWithShape="1">
          <a:blip r:embed="rId3">
            <a:extLst>
              <a:ext uri="{28A0092B-C50C-407E-A947-70E740481C1C}">
                <a14:useLocalDpi xmlns:a14="http://schemas.microsoft.com/office/drawing/2010/main" val="0"/>
              </a:ext>
            </a:extLst>
          </a:blip>
          <a:srcRect t="10834" b="8611"/>
          <a:stretch/>
        </p:blipFill>
        <p:spPr>
          <a:xfrm>
            <a:off x="1427446" y="800100"/>
            <a:ext cx="9337108" cy="5934510"/>
          </a:xfrm>
          <a:prstGeom prst="rect">
            <a:avLst/>
          </a:prstGeom>
        </p:spPr>
      </p:pic>
    </p:spTree>
    <p:extLst>
      <p:ext uri="{BB962C8B-B14F-4D97-AF65-F5344CB8AC3E}">
        <p14:creationId xmlns:p14="http://schemas.microsoft.com/office/powerpoint/2010/main" val="934055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1CF75-5A04-420D-BD7D-FC385EB97FA5}"/>
              </a:ext>
            </a:extLst>
          </p:cNvPr>
          <p:cNvSpPr/>
          <p:nvPr/>
        </p:nvSpPr>
        <p:spPr>
          <a:xfrm>
            <a:off x="438150" y="1305342"/>
            <a:ext cx="8705850" cy="4524315"/>
          </a:xfrm>
          <a:prstGeom prst="rect">
            <a:avLst/>
          </a:prstGeom>
        </p:spPr>
        <p:txBody>
          <a:bodyPr wrap="square">
            <a:spAutoFit/>
          </a:bodyPr>
          <a:lstStyle/>
          <a:p>
            <a:r>
              <a:rPr lang="en-GB" b="1" dirty="0">
                <a:solidFill>
                  <a:srgbClr val="555555"/>
                </a:solidFill>
                <a:latin typeface="Arial" panose="020B0604020202020204" pitchFamily="34" charset="0"/>
              </a:rPr>
              <a:t>Waltham Forest Council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Walthamstow as part of her Diamond Jubilee tour in 2012. Waltham Forest Town Hall (formerly Walthamstow Town Hall) was designed by architect Philip Dalton Hepworth in 1932 but completion was delayed due to the Second World War.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When it finally opened in 1942 the assembly hall was used as a British Restaurant. Hepworth was one of the principal architects of the Commonwealth War Graves Commission. In 1965, the building continued to be used by the newly formed London Borough of Waltham Forest.</a:t>
            </a:r>
          </a:p>
          <a:p>
            <a:r>
              <a:rPr lang="en-GB" dirty="0">
                <a:solidFill>
                  <a:srgbClr val="000000"/>
                </a:solidFill>
                <a:latin typeface="Arial" panose="020B0604020202020204" pitchFamily="34" charset="0"/>
              </a:rPr>
              <a:t> </a:t>
            </a:r>
          </a:p>
          <a:p>
            <a:r>
              <a:rPr lang="en-GB" dirty="0">
                <a:solidFill>
                  <a:srgbClr val="000000"/>
                </a:solidFill>
                <a:latin typeface="Arial" panose="020B0604020202020204" pitchFamily="34" charset="0"/>
              </a:rPr>
              <a:t>In 2019, Waltham Forest was the first London Borough of Culture, delivering more than 1000 events celebrating the history, diversity and culture of the area.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0135689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visited Walthamstow as part of her Diamond Jubilee tour in 2012. ">
            <a:extLst>
              <a:ext uri="{FF2B5EF4-FFF2-40B4-BE49-F238E27FC236}">
                <a16:creationId xmlns:a16="http://schemas.microsoft.com/office/drawing/2014/main" id="{8CE3EC7E-47AE-408F-B0EF-1FFEF1A1C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599" y="738263"/>
            <a:ext cx="8468802" cy="5995911"/>
          </a:xfrm>
          <a:prstGeom prst="rect">
            <a:avLst/>
          </a:prstGeom>
        </p:spPr>
      </p:pic>
    </p:spTree>
    <p:extLst>
      <p:ext uri="{BB962C8B-B14F-4D97-AF65-F5344CB8AC3E}">
        <p14:creationId xmlns:p14="http://schemas.microsoft.com/office/powerpoint/2010/main" val="321235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cathedral showing the two towers either side of the southern end of the cathedral in the foreground and the taller single tower at the northern end. ">
            <a:extLst>
              <a:ext uri="{FF2B5EF4-FFF2-40B4-BE49-F238E27FC236}">
                <a16:creationId xmlns:a16="http://schemas.microsoft.com/office/drawing/2014/main" id="{7BC965BE-377F-40BD-B270-8AA510156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787" y="691658"/>
            <a:ext cx="7738427" cy="6090142"/>
          </a:xfrm>
          <a:prstGeom prst="rect">
            <a:avLst/>
          </a:prstGeom>
        </p:spPr>
      </p:pic>
    </p:spTree>
    <p:extLst>
      <p:ext uri="{BB962C8B-B14F-4D97-AF65-F5344CB8AC3E}">
        <p14:creationId xmlns:p14="http://schemas.microsoft.com/office/powerpoint/2010/main" val="1064059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ront of Waltham Forest Town Hall, with its approach road and circular pond in the foreground. ">
            <a:extLst>
              <a:ext uri="{FF2B5EF4-FFF2-40B4-BE49-F238E27FC236}">
                <a16:creationId xmlns:a16="http://schemas.microsoft.com/office/drawing/2014/main" id="{749F62C1-D151-484B-9097-4C076CFEAA7B}"/>
              </a:ext>
            </a:extLst>
          </p:cNvPr>
          <p:cNvPicPr>
            <a:picLocks noChangeAspect="1"/>
          </p:cNvPicPr>
          <p:nvPr/>
        </p:nvPicPr>
        <p:blipFill rotWithShape="1">
          <a:blip r:embed="rId3">
            <a:extLst>
              <a:ext uri="{28A0092B-C50C-407E-A947-70E740481C1C}">
                <a14:useLocalDpi xmlns:a14="http://schemas.microsoft.com/office/drawing/2010/main" val="0"/>
              </a:ext>
            </a:extLst>
          </a:blip>
          <a:srcRect b="11250"/>
          <a:stretch/>
        </p:blipFill>
        <p:spPr>
          <a:xfrm>
            <a:off x="1755494" y="657225"/>
            <a:ext cx="8681013" cy="6086475"/>
          </a:xfrm>
          <a:prstGeom prst="rect">
            <a:avLst/>
          </a:prstGeom>
        </p:spPr>
      </p:pic>
    </p:spTree>
    <p:extLst>
      <p:ext uri="{BB962C8B-B14F-4D97-AF65-F5344CB8AC3E}">
        <p14:creationId xmlns:p14="http://schemas.microsoft.com/office/powerpoint/2010/main" val="2587818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E78259-A979-4201-9204-9B2852DF3726}"/>
              </a:ext>
            </a:extLst>
          </p:cNvPr>
          <p:cNvSpPr/>
          <p:nvPr/>
        </p:nvSpPr>
        <p:spPr>
          <a:xfrm>
            <a:off x="400050" y="1028343"/>
            <a:ext cx="8743950" cy="5078313"/>
          </a:xfrm>
          <a:prstGeom prst="rect">
            <a:avLst/>
          </a:prstGeom>
        </p:spPr>
        <p:txBody>
          <a:bodyPr wrap="square">
            <a:spAutoFit/>
          </a:bodyPr>
          <a:lstStyle/>
          <a:p>
            <a:r>
              <a:rPr lang="en-GB" b="1" dirty="0">
                <a:solidFill>
                  <a:srgbClr val="555555"/>
                </a:solidFill>
                <a:latin typeface="Arial" panose="020B0604020202020204" pitchFamily="34" charset="0"/>
              </a:rPr>
              <a:t>Bletchley Park</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meets Jean Valentine, a wartime operator of the Turing Bombe machine during a visit to Bletchley Park, Milton Keynes on 15 July 2011.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Bletchley Park became the principal centre of Allied codebreaking during the Second World War. To help with decryption, automatic machinery such as Colossus, the world's first programmable digital electronic computer was devised. In the grounds is the hut in which the vital cracking of the Nazis' Enigma Code occurred. The "Ultra" intelligence from Bletchley shortened the war and helped secure victory for the Allies.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Several of the outbuildings and huts remain, including the Hut 11 complex where Bombe devices used for encryption were housed. It took local enthusiasts more than 20 years to secure the future of Bletchley Park as a heritage site, but it now welcomes 250,000 visitors each year.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020804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ets Jean Valentine, a wartime operator of the Turing Bombe machine during a visit to Bletchley Park, Milton Keynes on 15 July 2011. ">
            <a:extLst>
              <a:ext uri="{FF2B5EF4-FFF2-40B4-BE49-F238E27FC236}">
                <a16:creationId xmlns:a16="http://schemas.microsoft.com/office/drawing/2014/main" id="{BFEAFAC2-63CA-46E8-887F-E72FFA3D2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826" y="84054"/>
            <a:ext cx="5424348" cy="6688221"/>
          </a:xfrm>
          <a:prstGeom prst="rect">
            <a:avLst/>
          </a:prstGeom>
        </p:spPr>
      </p:pic>
    </p:spTree>
    <p:extLst>
      <p:ext uri="{BB962C8B-B14F-4D97-AF65-F5344CB8AC3E}">
        <p14:creationId xmlns:p14="http://schemas.microsoft.com/office/powerpoint/2010/main" val="1107151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ingle storied, whitewashed concrete Hut 11, Hut 11a and Hut 10, in which Second World War code breaking machines and their operators helped to win the war. ">
            <a:extLst>
              <a:ext uri="{FF2B5EF4-FFF2-40B4-BE49-F238E27FC236}">
                <a16:creationId xmlns:a16="http://schemas.microsoft.com/office/drawing/2014/main" id="{7BEB1F5E-35A6-42F7-9E37-250B982DD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787" y="807568"/>
            <a:ext cx="8886426" cy="5936132"/>
          </a:xfrm>
          <a:prstGeom prst="rect">
            <a:avLst/>
          </a:prstGeom>
        </p:spPr>
      </p:pic>
    </p:spTree>
    <p:extLst>
      <p:ext uri="{BB962C8B-B14F-4D97-AF65-F5344CB8AC3E}">
        <p14:creationId xmlns:p14="http://schemas.microsoft.com/office/powerpoint/2010/main" val="10053872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4D4E92-AA00-45CC-B694-51CE5A522238}"/>
              </a:ext>
            </a:extLst>
          </p:cNvPr>
          <p:cNvSpPr/>
          <p:nvPr/>
        </p:nvSpPr>
        <p:spPr>
          <a:xfrm>
            <a:off x="419100" y="1028343"/>
            <a:ext cx="8724900" cy="4801314"/>
          </a:xfrm>
          <a:prstGeom prst="rect">
            <a:avLst/>
          </a:prstGeom>
        </p:spPr>
        <p:txBody>
          <a:bodyPr wrap="square">
            <a:spAutoFit/>
          </a:bodyPr>
          <a:lstStyle/>
          <a:p>
            <a:r>
              <a:rPr lang="en-GB" b="1" dirty="0">
                <a:solidFill>
                  <a:srgbClr val="555555"/>
                </a:solidFill>
                <a:latin typeface="Arial" panose="020B0604020202020204" pitchFamily="34" charset="0"/>
              </a:rPr>
              <a:t>Former Ordnance Survey Offices, Southampton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at the opening the new headquarters of the Ordnance Survey in Southampton on 1 May 1969.</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Ordnance Survey (OS), Great Britain’s mapping agency, was formed in 1791. It originated from a military need for accurate surveys at a time of possible invasion. In the 1850s they moved to Southampton, in new purpose-built premises off London Road. These were badly damaged during the Blitz in 1940, so staff were relocated to the </a:t>
            </a:r>
            <a:r>
              <a:rPr lang="en-GB" dirty="0" err="1">
                <a:solidFill>
                  <a:srgbClr val="000000"/>
                </a:solidFill>
                <a:latin typeface="Arial" panose="020B0604020202020204" pitchFamily="34" charset="0"/>
              </a:rPr>
              <a:t>Maybush</a:t>
            </a:r>
            <a:r>
              <a:rPr lang="en-GB" dirty="0">
                <a:solidFill>
                  <a:srgbClr val="000000"/>
                </a:solidFill>
                <a:latin typeface="Arial" panose="020B0604020202020204" pitchFamily="34" charset="0"/>
              </a:rPr>
              <a:t> area of the town.</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OS moved to new purpose-built offices in </a:t>
            </a:r>
            <a:r>
              <a:rPr lang="en-GB" dirty="0" err="1">
                <a:solidFill>
                  <a:srgbClr val="000000"/>
                </a:solidFill>
                <a:latin typeface="Arial" panose="020B0604020202020204" pitchFamily="34" charset="0"/>
              </a:rPr>
              <a:t>Maybush</a:t>
            </a:r>
            <a:r>
              <a:rPr lang="en-GB" dirty="0">
                <a:solidFill>
                  <a:srgbClr val="000000"/>
                </a:solidFill>
                <a:latin typeface="Arial" panose="020B0604020202020204" pitchFamily="34" charset="0"/>
              </a:rPr>
              <a:t> in 1969 and to a business park in 2011. Today, in addition to field surveyors, the OS uses global navigation satellite systems, remote sensing and a range of advanced geographical information systems (GIS) to collect and maintain data.</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the </a:t>
            </a:r>
            <a:r>
              <a:rPr lang="en-GB" dirty="0">
                <a:solidFill>
                  <a:srgbClr val="000000"/>
                </a:solidFill>
                <a:latin typeface="Arial" panose="020B0604020202020204" pitchFamily="34" charset="0"/>
                <a:hlinkClick r:id="rId3"/>
              </a:rPr>
              <a:t>Ordnance Survey</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19746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t the opening the new headquarters of the Ordnance Survey in Southampton on 1 May 1969. ">
            <a:extLst>
              <a:ext uri="{FF2B5EF4-FFF2-40B4-BE49-F238E27FC236}">
                <a16:creationId xmlns:a16="http://schemas.microsoft.com/office/drawing/2014/main" id="{F20CD85A-8C19-408C-A88B-5945C0190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875" y="90507"/>
            <a:ext cx="6572250" cy="6657689"/>
          </a:xfrm>
          <a:prstGeom prst="rect">
            <a:avLst/>
          </a:prstGeom>
        </p:spPr>
      </p:pic>
    </p:spTree>
    <p:extLst>
      <p:ext uri="{BB962C8B-B14F-4D97-AF65-F5344CB8AC3E}">
        <p14:creationId xmlns:p14="http://schemas.microsoft.com/office/powerpoint/2010/main" val="15224352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The massive 5 storey concrete former Ordnance Survey HQ. ">
            <a:extLst>
              <a:ext uri="{FF2B5EF4-FFF2-40B4-BE49-F238E27FC236}">
                <a16:creationId xmlns:a16="http://schemas.microsoft.com/office/drawing/2014/main" id="{CD2E7378-E9C5-4BC8-BBE6-F266DD005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788" y="757237"/>
            <a:ext cx="7972425" cy="5979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9946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DD6C95-DE95-4E54-A88D-969BE28C5096}"/>
              </a:ext>
            </a:extLst>
          </p:cNvPr>
          <p:cNvSpPr/>
          <p:nvPr/>
        </p:nvSpPr>
        <p:spPr>
          <a:xfrm>
            <a:off x="428625" y="1028343"/>
            <a:ext cx="8715375" cy="4801314"/>
          </a:xfrm>
          <a:prstGeom prst="rect">
            <a:avLst/>
          </a:prstGeom>
        </p:spPr>
        <p:txBody>
          <a:bodyPr wrap="square">
            <a:spAutoFit/>
          </a:bodyPr>
          <a:lstStyle/>
          <a:p>
            <a:r>
              <a:rPr lang="en-GB" b="1" dirty="0">
                <a:solidFill>
                  <a:srgbClr val="555555"/>
                </a:solidFill>
                <a:latin typeface="Arial" panose="020B0604020202020204" pitchFamily="34" charset="0"/>
              </a:rPr>
              <a:t>Hampshire County Council, Winchester Castle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chats with Usman </a:t>
            </a:r>
            <a:r>
              <a:rPr lang="en-GB" dirty="0" err="1">
                <a:solidFill>
                  <a:srgbClr val="000000"/>
                </a:solidFill>
                <a:latin typeface="Arial" panose="020B0604020202020204" pitchFamily="34" charset="0"/>
              </a:rPr>
              <a:t>Angulu</a:t>
            </a:r>
            <a:r>
              <a:rPr lang="en-GB" dirty="0">
                <a:solidFill>
                  <a:srgbClr val="000000"/>
                </a:solidFill>
                <a:latin typeface="Arial" panose="020B0604020202020204" pitchFamily="34" charset="0"/>
              </a:rPr>
              <a:t> Ahmed, a member of the Northern Nigerian House of Representatives, during her visit to Winchester to open the Hampshire County Council’s new offices on 8 June 1959.</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offices adjoin the remains of the Great Hall of Winchester Castle. The castle was a motte and bailey castle built by William the Conqueror from 1067, following the Conquest the previous year. By about 1110 it was the principal royal seat in the city and housed the Domesday Book.</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During the Civil War Parliamentarians laid siege to the castle, which held out for a week before heavy cannon fire breached the walls. In 1649 the Council of State resolved that the defences should be permanently dismantled and the castle walls and towers were taken down.</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388980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chats with Usman Angulu Ahmed, a member of the Northern Nigerian House of Representatives, during her visit to Winchester to open the Hampshire County Council’s new offices on 8 June 1959. ">
            <a:extLst>
              <a:ext uri="{FF2B5EF4-FFF2-40B4-BE49-F238E27FC236}">
                <a16:creationId xmlns:a16="http://schemas.microsoft.com/office/drawing/2014/main" id="{279BDCFE-9778-4723-AEFB-763D72EF3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150" y="800443"/>
            <a:ext cx="7505700" cy="5952020"/>
          </a:xfrm>
          <a:prstGeom prst="rect">
            <a:avLst/>
          </a:prstGeom>
        </p:spPr>
      </p:pic>
    </p:spTree>
    <p:extLst>
      <p:ext uri="{BB962C8B-B14F-4D97-AF65-F5344CB8AC3E}">
        <p14:creationId xmlns:p14="http://schemas.microsoft.com/office/powerpoint/2010/main" val="2253062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much restored Great Hall of Winchester Castle which dates from 1252-1240. ">
            <a:extLst>
              <a:ext uri="{FF2B5EF4-FFF2-40B4-BE49-F238E27FC236}">
                <a16:creationId xmlns:a16="http://schemas.microsoft.com/office/drawing/2014/main" id="{C9B2C5A8-A7C3-41C3-8829-8B058B847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894016"/>
            <a:ext cx="8763000" cy="5844921"/>
          </a:xfrm>
          <a:prstGeom prst="rect">
            <a:avLst/>
          </a:prstGeom>
        </p:spPr>
      </p:pic>
    </p:spTree>
    <p:extLst>
      <p:ext uri="{BB962C8B-B14F-4D97-AF65-F5344CB8AC3E}">
        <p14:creationId xmlns:p14="http://schemas.microsoft.com/office/powerpoint/2010/main" val="611826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0D1495-9E68-4C9A-B335-139B9FD025F2}"/>
              </a:ext>
            </a:extLst>
          </p:cNvPr>
          <p:cNvSpPr/>
          <p:nvPr/>
        </p:nvSpPr>
        <p:spPr>
          <a:xfrm>
            <a:off x="428625" y="1166843"/>
            <a:ext cx="8715375" cy="4524315"/>
          </a:xfrm>
          <a:prstGeom prst="rect">
            <a:avLst/>
          </a:prstGeom>
        </p:spPr>
        <p:txBody>
          <a:bodyPr wrap="square">
            <a:spAutoFit/>
          </a:bodyPr>
          <a:lstStyle/>
          <a:p>
            <a:r>
              <a:rPr lang="en-GB" b="1" dirty="0">
                <a:solidFill>
                  <a:srgbClr val="555555"/>
                </a:solidFill>
                <a:latin typeface="Arial" panose="020B0604020202020204" pitchFamily="34" charset="0"/>
              </a:rPr>
              <a:t>St Mary the Virgin, Eastbourne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(Princess Elizabeth at the time) between her parents, then the Duke and Duchess of York, with her sister Princess Margaret, attend a service at St. Mary's Church in Eastbourne in 1936.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St Mary’s is the parish church for Eastbourne. The earliest parts of this large Grade I listed church date back to the 12th Century, but it is mentioned in the Domesday Book. There are many medieval features remaining such as the font and screens but also more recent additions of note e.g., stained-glass windows by renowned Scottish designer, Douglas Strachan.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royal visit took place two months after the death of King George V, who had visited St Mary’s while on holiday in Eastbourne in 1935.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01761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B4E4A-9B5A-423A-82A8-60942C746413}"/>
              </a:ext>
            </a:extLst>
          </p:cNvPr>
          <p:cNvSpPr/>
          <p:nvPr/>
        </p:nvSpPr>
        <p:spPr>
          <a:xfrm>
            <a:off x="400050" y="1166843"/>
            <a:ext cx="8743950" cy="4801314"/>
          </a:xfrm>
          <a:prstGeom prst="rect">
            <a:avLst/>
          </a:prstGeom>
        </p:spPr>
        <p:txBody>
          <a:bodyPr wrap="square">
            <a:spAutoFit/>
          </a:bodyPr>
          <a:lstStyle/>
          <a:p>
            <a:r>
              <a:rPr lang="en-GB" b="1" dirty="0">
                <a:solidFill>
                  <a:srgbClr val="555555"/>
                </a:solidFill>
                <a:latin typeface="Arial" panose="020B0604020202020204" pitchFamily="34" charset="0"/>
              </a:rPr>
              <a:t>Reading Station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was shown a scale model of a train during a visit to open the new station on 17 July 2014, after a £900 million redevelopment.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new station respects an earlier Grade II listed station. It was built in 1865-67 by the architect Mr Lane, who was the Chief Engineer of the Great Western Railway Company. This itself was an enlargement and remodelling of Isambard Kingdom Brunel's original station which opened on 30 March 1840.</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1865-67 station has been a pub since the last major redevelopment in 1989 which also saw the Queen visit to open a new station on 4 April 1989. By 2007 it became clear that this still wasn’t big enough, with passenger trains often having to wait outside the station for a platform to become available, hence the latest phase of redevelopment.</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445166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as shown a scale model of a train during a visit to open the new station on 17 July 2014, after a £900 million redevelopment. ">
            <a:extLst>
              <a:ext uri="{FF2B5EF4-FFF2-40B4-BE49-F238E27FC236}">
                <a16:creationId xmlns:a16="http://schemas.microsoft.com/office/drawing/2014/main" id="{4BDE5F71-7829-45E3-8A43-013E364BC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932" y="96583"/>
            <a:ext cx="5672137" cy="6670433"/>
          </a:xfrm>
          <a:prstGeom prst="rect">
            <a:avLst/>
          </a:prstGeom>
        </p:spPr>
      </p:pic>
    </p:spTree>
    <p:extLst>
      <p:ext uri="{BB962C8B-B14F-4D97-AF65-F5344CB8AC3E}">
        <p14:creationId xmlns:p14="http://schemas.microsoft.com/office/powerpoint/2010/main" val="3762947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lassically styled stone built original Reading Station. ">
            <a:extLst>
              <a:ext uri="{FF2B5EF4-FFF2-40B4-BE49-F238E27FC236}">
                <a16:creationId xmlns:a16="http://schemas.microsoft.com/office/drawing/2014/main" id="{09D2A933-5769-4601-8F54-7C6F06130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 y="719289"/>
            <a:ext cx="9067800" cy="6048223"/>
          </a:xfrm>
          <a:prstGeom prst="rect">
            <a:avLst/>
          </a:prstGeom>
        </p:spPr>
      </p:pic>
    </p:spTree>
    <p:extLst>
      <p:ext uri="{BB962C8B-B14F-4D97-AF65-F5344CB8AC3E}">
        <p14:creationId xmlns:p14="http://schemas.microsoft.com/office/powerpoint/2010/main" val="300158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3F6123-A5F7-44C7-A08E-5B330C5078FE}"/>
              </a:ext>
            </a:extLst>
          </p:cNvPr>
          <p:cNvSpPr/>
          <p:nvPr/>
        </p:nvSpPr>
        <p:spPr>
          <a:xfrm>
            <a:off x="409575" y="1305342"/>
            <a:ext cx="8734425" cy="4247317"/>
          </a:xfrm>
          <a:prstGeom prst="rect">
            <a:avLst/>
          </a:prstGeom>
        </p:spPr>
        <p:txBody>
          <a:bodyPr wrap="square">
            <a:spAutoFit/>
          </a:bodyPr>
          <a:lstStyle/>
          <a:p>
            <a:r>
              <a:rPr lang="en-GB" b="1" dirty="0">
                <a:solidFill>
                  <a:srgbClr val="555555"/>
                </a:solidFill>
                <a:latin typeface="Arial" panose="020B0604020202020204" pitchFamily="34" charset="0"/>
              </a:rPr>
              <a:t>Banbury Town Hall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visited Banbury town hall on 27 November 2008 to unveil a plaque commemorating the 400th anniversary of the 1608 charter, which gave Banbury its first Mayor.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Town Hall was opened in October 1854. It was designed in the Gothic style of architecture and a clock tower was added in 1860. Originally it was also the town’s police station and the cells remain to this day.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was not the first town hall, the earliest documented one was built in around 1590. The town was awarded its Charter 1608 and a second timber town hall built in the Market Place in 1633. This was replaced by a third on the same site in around 1790.</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177693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visited Banbury town hall on 27 November 2008 to unveil a plaque commemorating the 400th anniversary of the 1608 charter, which gave Banbury its first Mayor. ">
            <a:extLst>
              <a:ext uri="{FF2B5EF4-FFF2-40B4-BE49-F238E27FC236}">
                <a16:creationId xmlns:a16="http://schemas.microsoft.com/office/drawing/2014/main" id="{30876DB9-5E56-4E8D-B5C8-5F537370F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267" y="826541"/>
            <a:ext cx="8489467" cy="5917159"/>
          </a:xfrm>
          <a:prstGeom prst="rect">
            <a:avLst/>
          </a:prstGeom>
        </p:spPr>
      </p:pic>
    </p:spTree>
    <p:extLst>
      <p:ext uri="{BB962C8B-B14F-4D97-AF65-F5344CB8AC3E}">
        <p14:creationId xmlns:p14="http://schemas.microsoft.com/office/powerpoint/2010/main" val="269489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stone built, Gothic styled, Town Hall. ">
            <a:extLst>
              <a:ext uri="{FF2B5EF4-FFF2-40B4-BE49-F238E27FC236}">
                <a16:creationId xmlns:a16="http://schemas.microsoft.com/office/drawing/2014/main" id="{FB3702A9-C1D5-4544-8213-C09E0AA91EB6}"/>
              </a:ext>
            </a:extLst>
          </p:cNvPr>
          <p:cNvPicPr>
            <a:picLocks noChangeAspect="1"/>
          </p:cNvPicPr>
          <p:nvPr/>
        </p:nvPicPr>
        <p:blipFill rotWithShape="1">
          <a:blip r:embed="rId3">
            <a:extLst>
              <a:ext uri="{28A0092B-C50C-407E-A947-70E740481C1C}">
                <a14:useLocalDpi xmlns:a14="http://schemas.microsoft.com/office/drawing/2010/main" val="0"/>
              </a:ext>
            </a:extLst>
          </a:blip>
          <a:srcRect b="19167"/>
          <a:stretch/>
        </p:blipFill>
        <p:spPr>
          <a:xfrm>
            <a:off x="3629025" y="733425"/>
            <a:ext cx="4933950" cy="5982414"/>
          </a:xfrm>
          <a:prstGeom prst="rect">
            <a:avLst/>
          </a:prstGeom>
        </p:spPr>
      </p:pic>
    </p:spTree>
    <p:extLst>
      <p:ext uri="{BB962C8B-B14F-4D97-AF65-F5344CB8AC3E}">
        <p14:creationId xmlns:p14="http://schemas.microsoft.com/office/powerpoint/2010/main" val="31616637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Town Hall in 1878 with people and horses and carts in the foreground. ">
            <a:extLst>
              <a:ext uri="{FF2B5EF4-FFF2-40B4-BE49-F238E27FC236}">
                <a16:creationId xmlns:a16="http://schemas.microsoft.com/office/drawing/2014/main" id="{D6D513FE-A9C1-4B1F-9BC0-1BF03CE16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025" y="700849"/>
            <a:ext cx="8743950" cy="6033326"/>
          </a:xfrm>
          <a:prstGeom prst="rect">
            <a:avLst/>
          </a:prstGeom>
        </p:spPr>
      </p:pic>
    </p:spTree>
    <p:extLst>
      <p:ext uri="{BB962C8B-B14F-4D97-AF65-F5344CB8AC3E}">
        <p14:creationId xmlns:p14="http://schemas.microsoft.com/office/powerpoint/2010/main" val="2305677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24794-FF9D-4560-BDFE-81BF5C2A97AC}"/>
              </a:ext>
            </a:extLst>
          </p:cNvPr>
          <p:cNvSpPr/>
          <p:nvPr/>
        </p:nvSpPr>
        <p:spPr>
          <a:xfrm>
            <a:off x="447675" y="1028343"/>
            <a:ext cx="8696325" cy="4801314"/>
          </a:xfrm>
          <a:prstGeom prst="rect">
            <a:avLst/>
          </a:prstGeom>
        </p:spPr>
        <p:txBody>
          <a:bodyPr wrap="square">
            <a:spAutoFit/>
          </a:bodyPr>
          <a:lstStyle/>
          <a:p>
            <a:r>
              <a:rPr lang="en-GB" b="1" dirty="0">
                <a:solidFill>
                  <a:srgbClr val="555555"/>
                </a:solidFill>
                <a:latin typeface="Arial" panose="020B0604020202020204" pitchFamily="34" charset="0"/>
              </a:rPr>
              <a:t>RAF Halton</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met children from the Pepper Club, which stages annual concerts to raise funding for Iain Rennie Hospice nurses, at RAF Halton near Aylesbury after she presented the base with a new colour on 31 October 1997.</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first recorded military aviation at Halton took place in 1913 when the then owner of the Halton estate, Alfred de Rothschild, invited No 3 Squadron of the Royal Flying Corps to conduct manoeuvres on his land. He also allowed the estate to be used by the British Army throughout the First World War.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1919 Halton House on the estate became an RAF Officer’s Mess. The Grade II* listed house was built in 1881-83 by W R Rogers of </a:t>
            </a:r>
            <a:r>
              <a:rPr lang="en-GB" dirty="0" err="1">
                <a:solidFill>
                  <a:srgbClr val="000000"/>
                </a:solidFill>
                <a:latin typeface="Arial" panose="020B0604020202020204" pitchFamily="34" charset="0"/>
              </a:rPr>
              <a:t>Cubitts</a:t>
            </a:r>
            <a:r>
              <a:rPr lang="en-GB" dirty="0">
                <a:solidFill>
                  <a:srgbClr val="000000"/>
                </a:solidFill>
                <a:latin typeface="Arial" panose="020B0604020202020204" pitchFamily="34" charset="0"/>
              </a:rPr>
              <a:t> for Alfred de Rothschild, son of Baron Lionel de Rothschild, head of the British branch of the Rothschild international banking dynasty.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23663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t children from the Pepper Club, which stages annual concerts to raise funding for Iain Rennie Hospice nurses, at RAF Halton near Aylesbury after she presented the base with a new colour on 31 October 1997. ">
            <a:extLst>
              <a:ext uri="{FF2B5EF4-FFF2-40B4-BE49-F238E27FC236}">
                <a16:creationId xmlns:a16="http://schemas.microsoft.com/office/drawing/2014/main" id="{97258534-B159-4938-8C70-C234026C6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515" y="785527"/>
            <a:ext cx="9308971" cy="5939123"/>
          </a:xfrm>
          <a:prstGeom prst="rect">
            <a:avLst/>
          </a:prstGeom>
        </p:spPr>
      </p:pic>
    </p:spTree>
    <p:extLst>
      <p:ext uri="{BB962C8B-B14F-4D97-AF65-F5344CB8AC3E}">
        <p14:creationId xmlns:p14="http://schemas.microsoft.com/office/powerpoint/2010/main" val="2534310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Halton House, with rows of military huts in the background in 1921. ">
            <a:extLst>
              <a:ext uri="{FF2B5EF4-FFF2-40B4-BE49-F238E27FC236}">
                <a16:creationId xmlns:a16="http://schemas.microsoft.com/office/drawing/2014/main" id="{878471F1-D3E7-4789-A1BB-1EF7EFC97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331" y="702640"/>
            <a:ext cx="7565339" cy="6022010"/>
          </a:xfrm>
          <a:prstGeom prst="rect">
            <a:avLst/>
          </a:prstGeom>
        </p:spPr>
      </p:pic>
    </p:spTree>
    <p:extLst>
      <p:ext uri="{BB962C8B-B14F-4D97-AF65-F5344CB8AC3E}">
        <p14:creationId xmlns:p14="http://schemas.microsoft.com/office/powerpoint/2010/main" val="3297769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rincess Elizabeth at the time) between her parents, then the Duke and Duchess of York, with her sister Princess Margaret, attend a service at St. Mary's Church in Eastbourne in 1936.">
            <a:extLst>
              <a:ext uri="{FF2B5EF4-FFF2-40B4-BE49-F238E27FC236}">
                <a16:creationId xmlns:a16="http://schemas.microsoft.com/office/drawing/2014/main" id="{0FCE5E6E-5FC4-4BB7-A033-275A2FD8C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219" y="123153"/>
            <a:ext cx="4881563" cy="6634044"/>
          </a:xfrm>
          <a:prstGeom prst="rect">
            <a:avLst/>
          </a:prstGeom>
        </p:spPr>
      </p:pic>
    </p:spTree>
    <p:extLst>
      <p:ext uri="{BB962C8B-B14F-4D97-AF65-F5344CB8AC3E}">
        <p14:creationId xmlns:p14="http://schemas.microsoft.com/office/powerpoint/2010/main" val="1292900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6EDA0-3736-4680-9142-8E0D4CEC1B1B}"/>
              </a:ext>
            </a:extLst>
          </p:cNvPr>
          <p:cNvSpPr/>
          <p:nvPr/>
        </p:nvSpPr>
        <p:spPr>
          <a:xfrm>
            <a:off x="438150" y="1582341"/>
            <a:ext cx="8705850" cy="3693319"/>
          </a:xfrm>
          <a:prstGeom prst="rect">
            <a:avLst/>
          </a:prstGeom>
        </p:spPr>
        <p:txBody>
          <a:bodyPr wrap="square">
            <a:spAutoFit/>
          </a:bodyPr>
          <a:lstStyle/>
          <a:p>
            <a:r>
              <a:rPr lang="en-GB" b="1" dirty="0">
                <a:solidFill>
                  <a:srgbClr val="555555"/>
                </a:solidFill>
                <a:latin typeface="Arial" panose="020B0604020202020204" pitchFamily="34" charset="0"/>
              </a:rPr>
              <a:t>Guildford Cathedral</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went for a walk-about in Guildford High Street after distributing Maundy Money at Guildford Cathedral on 13 April 2006.</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cathedral was designed in 1932-3 by Edward </a:t>
            </a:r>
            <a:r>
              <a:rPr lang="en-GB" dirty="0" err="1">
                <a:solidFill>
                  <a:srgbClr val="000000"/>
                </a:solidFill>
                <a:latin typeface="Arial" panose="020B0604020202020204" pitchFamily="34" charset="0"/>
              </a:rPr>
              <a:t>Maufe</a:t>
            </a:r>
            <a:r>
              <a:rPr lang="en-GB" dirty="0">
                <a:solidFill>
                  <a:srgbClr val="000000"/>
                </a:solidFill>
                <a:latin typeface="Arial" panose="020B0604020202020204" pitchFamily="34" charset="0"/>
              </a:rPr>
              <a:t> and the foundation stone was laid in 1936. The eastern section was completed in 1939, the second stage begun in 1948, after the Second World War had delayed construction.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nave was inaugurated by 1955, the cathedral was consecrated in 1961, and the whole building was completed in 1965.</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097999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went for a walk-about in Guildford High Street after distributing Maundy Money at Guildford Cathedral on 13 April 2006. ">
            <a:extLst>
              <a:ext uri="{FF2B5EF4-FFF2-40B4-BE49-F238E27FC236}">
                <a16:creationId xmlns:a16="http://schemas.microsoft.com/office/drawing/2014/main" id="{65D4CB53-849A-47AE-8E78-E7A9605BE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300" y="238125"/>
            <a:ext cx="4343400" cy="6515100"/>
          </a:xfrm>
          <a:prstGeom prst="rect">
            <a:avLst/>
          </a:prstGeom>
        </p:spPr>
      </p:pic>
    </p:spTree>
    <p:extLst>
      <p:ext uri="{BB962C8B-B14F-4D97-AF65-F5344CB8AC3E}">
        <p14:creationId xmlns:p14="http://schemas.microsoft.com/office/powerpoint/2010/main" val="397474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across the rooftops of Guildford towards the massive red brick cathedral with its green copper roof. ">
            <a:extLst>
              <a:ext uri="{FF2B5EF4-FFF2-40B4-BE49-F238E27FC236}">
                <a16:creationId xmlns:a16="http://schemas.microsoft.com/office/drawing/2014/main" id="{579D158B-86AB-44B5-9BDD-83E804D56C81}"/>
              </a:ext>
            </a:extLst>
          </p:cNvPr>
          <p:cNvPicPr>
            <a:picLocks noChangeAspect="1"/>
          </p:cNvPicPr>
          <p:nvPr/>
        </p:nvPicPr>
        <p:blipFill rotWithShape="1">
          <a:blip r:embed="rId3">
            <a:extLst>
              <a:ext uri="{28A0092B-C50C-407E-A947-70E740481C1C}">
                <a14:useLocalDpi xmlns:a14="http://schemas.microsoft.com/office/drawing/2010/main" val="0"/>
              </a:ext>
            </a:extLst>
          </a:blip>
          <a:srcRect t="6372"/>
          <a:stretch/>
        </p:blipFill>
        <p:spPr>
          <a:xfrm>
            <a:off x="1333500" y="781050"/>
            <a:ext cx="9525000" cy="5948362"/>
          </a:xfrm>
          <a:prstGeom prst="rect">
            <a:avLst/>
          </a:prstGeom>
        </p:spPr>
      </p:pic>
    </p:spTree>
    <p:extLst>
      <p:ext uri="{BB962C8B-B14F-4D97-AF65-F5344CB8AC3E}">
        <p14:creationId xmlns:p14="http://schemas.microsoft.com/office/powerpoint/2010/main" val="510977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part built cathedral church during its construction. ">
            <a:extLst>
              <a:ext uri="{FF2B5EF4-FFF2-40B4-BE49-F238E27FC236}">
                <a16:creationId xmlns:a16="http://schemas.microsoft.com/office/drawing/2014/main" id="{8413F2FB-0F27-4280-8F05-ADE95C39E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536" y="97613"/>
            <a:ext cx="4836928" cy="6655612"/>
          </a:xfrm>
          <a:prstGeom prst="rect">
            <a:avLst/>
          </a:prstGeom>
        </p:spPr>
      </p:pic>
    </p:spTree>
    <p:extLst>
      <p:ext uri="{BB962C8B-B14F-4D97-AF65-F5344CB8AC3E}">
        <p14:creationId xmlns:p14="http://schemas.microsoft.com/office/powerpoint/2010/main" val="30317932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E97F33-478C-4A00-A2D7-D5F6BC6053D2}"/>
              </a:ext>
            </a:extLst>
          </p:cNvPr>
          <p:cNvSpPr/>
          <p:nvPr/>
        </p:nvSpPr>
        <p:spPr>
          <a:xfrm>
            <a:off x="400050" y="1443841"/>
            <a:ext cx="8743950" cy="3970318"/>
          </a:xfrm>
          <a:prstGeom prst="rect">
            <a:avLst/>
          </a:prstGeom>
        </p:spPr>
        <p:txBody>
          <a:bodyPr wrap="square">
            <a:spAutoFit/>
          </a:bodyPr>
          <a:lstStyle/>
          <a:p>
            <a:r>
              <a:rPr lang="en-GB" b="1" dirty="0">
                <a:solidFill>
                  <a:srgbClr val="555555"/>
                </a:solidFill>
                <a:latin typeface="Arial" panose="020B0604020202020204" pitchFamily="34" charset="0"/>
              </a:rPr>
              <a:t>Christs’ Hospital School, Horsham</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and Prince Philip visited Christ’s Hospital School on 2 October 2003 to unveil a commemoration stone marking 450 years since Edward VI granted the school its Royal Charter.</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School was moved from London to this site in 1902. The new school buildings were designed by the architect Sir Aston Webb. It is interesting in that they incorporate parts of the original school buildings from Newgate Street, London.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These remains that were transported from London include a portico designed by Sir Christopher Wren from c1682 and archways designed by John Shaw in 1836.</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61079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people&#10;&#10;Description automatically generated">
            <a:extLst>
              <a:ext uri="{FF2B5EF4-FFF2-40B4-BE49-F238E27FC236}">
                <a16:creationId xmlns:a16="http://schemas.microsoft.com/office/drawing/2014/main" id="{3342CA45-B0BE-4ACA-8ABA-B07B68F67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444" y="102751"/>
            <a:ext cx="4329112" cy="6645187"/>
          </a:xfrm>
          <a:prstGeom prst="rect">
            <a:avLst/>
          </a:prstGeom>
        </p:spPr>
      </p:pic>
    </p:spTree>
    <p:extLst>
      <p:ext uri="{BB962C8B-B14F-4D97-AF65-F5344CB8AC3E}">
        <p14:creationId xmlns:p14="http://schemas.microsoft.com/office/powerpoint/2010/main" val="39059851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red brick school buildings as seen looking across the grass of the quadrangle. ">
            <a:extLst>
              <a:ext uri="{FF2B5EF4-FFF2-40B4-BE49-F238E27FC236}">
                <a16:creationId xmlns:a16="http://schemas.microsoft.com/office/drawing/2014/main" id="{E7F63E0D-A910-46E6-926A-194EE02C4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93877"/>
            <a:ext cx="9105900" cy="6073635"/>
          </a:xfrm>
          <a:prstGeom prst="rect">
            <a:avLst/>
          </a:prstGeom>
        </p:spPr>
      </p:pic>
    </p:spTree>
    <p:extLst>
      <p:ext uri="{BB962C8B-B14F-4D97-AF65-F5344CB8AC3E}">
        <p14:creationId xmlns:p14="http://schemas.microsoft.com/office/powerpoint/2010/main" val="24933037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a classroom at Christ's Hospital School in 1937. There are rows of wooden desks and lots of maps can be seen as part of displays on the walls. ">
            <a:extLst>
              <a:ext uri="{FF2B5EF4-FFF2-40B4-BE49-F238E27FC236}">
                <a16:creationId xmlns:a16="http://schemas.microsoft.com/office/drawing/2014/main" id="{585B0D3E-09AF-4F52-8E6E-05C4FAB56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313" y="719708"/>
            <a:ext cx="7953375" cy="6044565"/>
          </a:xfrm>
          <a:prstGeom prst="rect">
            <a:avLst/>
          </a:prstGeom>
        </p:spPr>
      </p:pic>
    </p:spTree>
    <p:extLst>
      <p:ext uri="{BB962C8B-B14F-4D97-AF65-F5344CB8AC3E}">
        <p14:creationId xmlns:p14="http://schemas.microsoft.com/office/powerpoint/2010/main" val="4130113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6270F0-5CB5-4417-B534-CC6220640B81}"/>
              </a:ext>
            </a:extLst>
          </p:cNvPr>
          <p:cNvSpPr/>
          <p:nvPr/>
        </p:nvSpPr>
        <p:spPr>
          <a:xfrm>
            <a:off x="409575" y="1028343"/>
            <a:ext cx="8734425" cy="5078313"/>
          </a:xfrm>
          <a:prstGeom prst="rect">
            <a:avLst/>
          </a:prstGeom>
        </p:spPr>
        <p:txBody>
          <a:bodyPr wrap="square">
            <a:spAutoFit/>
          </a:bodyPr>
          <a:lstStyle/>
          <a:p>
            <a:r>
              <a:rPr lang="en-GB" b="1" dirty="0">
                <a:solidFill>
                  <a:srgbClr val="555555"/>
                </a:solidFill>
                <a:latin typeface="Arial" panose="020B0604020202020204" pitchFamily="34" charset="0"/>
              </a:rPr>
              <a:t>Gatwick Airport</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escorted by British Airports Authority Chairman Sir Norman Payne, at Gatwick Airport to open the new North Terminal on 18 March 1988.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 In the late 1920s land adjacent o Gatwick Racecourse was first used as an aerodrome and a farmhouse on the was converted into a clubhouse and terminal. In 1930 the Surrey Aero Club was founded there and in 1933 the Air Ministry approved commercial flights from Gatwick. The airport continued in use throughout most of the early 20th century. </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It was closed from 1956-8 for a major £7.8 million renovation. The new concrete runway was 2.1km. The site continued to develop with new terminal and other buildings added. In 1998 the main runway was extended for a fourth time to 3.3km long. In 2014 Gatwick's main runway handled a record 906 movements, equating to an aircraft taking off or landing every 63 seconds!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about </a:t>
            </a:r>
            <a:r>
              <a:rPr lang="en-GB" dirty="0">
                <a:solidFill>
                  <a:srgbClr val="000000"/>
                </a:solidFill>
                <a:latin typeface="Arial" panose="020B0604020202020204" pitchFamily="34" charset="0"/>
                <a:hlinkClick r:id="rId3"/>
              </a:rPr>
              <a:t>Gatwick Airport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324152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escorted by British Airports Authority Chairman Sir Norman Payne, at Gatwick Airport to open the new North Terminal on 18 March 1988. ">
            <a:extLst>
              <a:ext uri="{FF2B5EF4-FFF2-40B4-BE49-F238E27FC236}">
                <a16:creationId xmlns:a16="http://schemas.microsoft.com/office/drawing/2014/main" id="{4D4B300F-EB4B-417E-A7A8-CB38DDAA8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520" y="97831"/>
            <a:ext cx="4428960" cy="6674443"/>
          </a:xfrm>
          <a:prstGeom prst="rect">
            <a:avLst/>
          </a:prstGeom>
        </p:spPr>
      </p:pic>
    </p:spTree>
    <p:extLst>
      <p:ext uri="{BB962C8B-B14F-4D97-AF65-F5344CB8AC3E}">
        <p14:creationId xmlns:p14="http://schemas.microsoft.com/office/powerpoint/2010/main" val="420956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hurch from across the street, looking from the west end to the tower at the east end. ">
            <a:extLst>
              <a:ext uri="{FF2B5EF4-FFF2-40B4-BE49-F238E27FC236}">
                <a16:creationId xmlns:a16="http://schemas.microsoft.com/office/drawing/2014/main" id="{635DCCCB-B5D6-4309-93CC-AFF93474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38" y="616048"/>
            <a:ext cx="9229725" cy="6156227"/>
          </a:xfrm>
          <a:prstGeom prst="rect">
            <a:avLst/>
          </a:prstGeom>
        </p:spPr>
      </p:pic>
    </p:spTree>
    <p:extLst>
      <p:ext uri="{BB962C8B-B14F-4D97-AF65-F5344CB8AC3E}">
        <p14:creationId xmlns:p14="http://schemas.microsoft.com/office/powerpoint/2010/main" val="6790041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what was Gatwick Racecourse and the farm that was the the first clubhouse and terminal for Gatwick Airport as they looked in 1929. ">
            <a:extLst>
              <a:ext uri="{FF2B5EF4-FFF2-40B4-BE49-F238E27FC236}">
                <a16:creationId xmlns:a16="http://schemas.microsoft.com/office/drawing/2014/main" id="{FA46F88C-C7F4-466D-95E4-8C010D219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783" y="585654"/>
            <a:ext cx="7750434" cy="6177096"/>
          </a:xfrm>
          <a:prstGeom prst="rect">
            <a:avLst/>
          </a:prstGeom>
        </p:spPr>
      </p:pic>
    </p:spTree>
    <p:extLst>
      <p:ext uri="{BB962C8B-B14F-4D97-AF65-F5344CB8AC3E}">
        <p14:creationId xmlns:p14="http://schemas.microsoft.com/office/powerpoint/2010/main" val="39259908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North Terminal from the platform between the Mono-Rail line. ">
            <a:extLst>
              <a:ext uri="{FF2B5EF4-FFF2-40B4-BE49-F238E27FC236}">
                <a16:creationId xmlns:a16="http://schemas.microsoft.com/office/drawing/2014/main" id="{7F80919E-B1A4-4731-A8EE-3A2E03AEAD8B}"/>
              </a:ext>
            </a:extLst>
          </p:cNvPr>
          <p:cNvPicPr>
            <a:picLocks noChangeAspect="1"/>
          </p:cNvPicPr>
          <p:nvPr/>
        </p:nvPicPr>
        <p:blipFill rotWithShape="1">
          <a:blip r:embed="rId3">
            <a:extLst>
              <a:ext uri="{28A0092B-C50C-407E-A947-70E740481C1C}">
                <a14:useLocalDpi xmlns:a14="http://schemas.microsoft.com/office/drawing/2010/main" val="0"/>
              </a:ext>
            </a:extLst>
          </a:blip>
          <a:srcRect t="12639"/>
          <a:stretch/>
        </p:blipFill>
        <p:spPr>
          <a:xfrm>
            <a:off x="1722276" y="781049"/>
            <a:ext cx="8747449" cy="5991225"/>
          </a:xfrm>
          <a:prstGeom prst="rect">
            <a:avLst/>
          </a:prstGeom>
        </p:spPr>
      </p:pic>
    </p:spTree>
    <p:extLst>
      <p:ext uri="{BB962C8B-B14F-4D97-AF65-F5344CB8AC3E}">
        <p14:creationId xmlns:p14="http://schemas.microsoft.com/office/powerpoint/2010/main" val="3145997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interior of the North Terminal air side baggage loading area. ">
            <a:extLst>
              <a:ext uri="{FF2B5EF4-FFF2-40B4-BE49-F238E27FC236}">
                <a16:creationId xmlns:a16="http://schemas.microsoft.com/office/drawing/2014/main" id="{8509A189-447F-4AE9-A1A4-6B22DF93A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413" y="819226"/>
            <a:ext cx="7593174" cy="5953048"/>
          </a:xfrm>
          <a:prstGeom prst="rect">
            <a:avLst/>
          </a:prstGeom>
        </p:spPr>
      </p:pic>
    </p:spTree>
    <p:extLst>
      <p:ext uri="{BB962C8B-B14F-4D97-AF65-F5344CB8AC3E}">
        <p14:creationId xmlns:p14="http://schemas.microsoft.com/office/powerpoint/2010/main" val="2092983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C8827-2587-4FEC-9E94-F7B0B9F90F28}"/>
              </a:ext>
            </a:extLst>
          </p:cNvPr>
          <p:cNvSpPr/>
          <p:nvPr/>
        </p:nvSpPr>
        <p:spPr>
          <a:xfrm>
            <a:off x="419100" y="1166843"/>
            <a:ext cx="8724900" cy="4524315"/>
          </a:xfrm>
          <a:prstGeom prst="rect">
            <a:avLst/>
          </a:prstGeom>
        </p:spPr>
        <p:txBody>
          <a:bodyPr wrap="square">
            <a:spAutoFit/>
          </a:bodyPr>
          <a:lstStyle/>
          <a:p>
            <a:r>
              <a:rPr lang="en-GB" b="1" dirty="0">
                <a:solidFill>
                  <a:srgbClr val="555555"/>
                </a:solidFill>
                <a:latin typeface="Arial" panose="020B0604020202020204" pitchFamily="34" charset="0"/>
              </a:rPr>
              <a:t>Leeds Castle, Maidstone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meets a group of disabled people during a visit to Leeds Castle in Maidstone on 25 March 1981. A scheme inaugurated by the Queen allows disabled guests to visit the castle for free as guests of the Trustees.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 present castle was begun c 1119 by Robert de </a:t>
            </a:r>
            <a:r>
              <a:rPr lang="en-GB" dirty="0" err="1">
                <a:solidFill>
                  <a:srgbClr val="000000"/>
                </a:solidFill>
                <a:latin typeface="Arial" panose="020B0604020202020204" pitchFamily="34" charset="0"/>
              </a:rPr>
              <a:t>Crèvecoeur</a:t>
            </a:r>
            <a:r>
              <a:rPr lang="en-GB" dirty="0">
                <a:solidFill>
                  <a:srgbClr val="000000"/>
                </a:solidFill>
                <a:latin typeface="Arial" panose="020B0604020202020204" pitchFamily="34" charset="0"/>
              </a:rPr>
              <a:t>. It was ceded to Edward I in 1278 and remained a royal castle until 1552. In 1618 the castle was sold to Sir Richard Smythe, who built a Jacobean house on the main island.</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In 1778 King George III and Queen Charlotte are entertained at the Castle. In  1821 Fiennes Wykeham Martin inherits the Castle and immediately begins construction work by demolishing the Jacobean House and building a ‘New Castle’ in a more fitting medieval style.</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045091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ets a group of disabled people during a visit to Leeds Castle in Maidstone on 25 March 1981. ">
            <a:extLst>
              <a:ext uri="{FF2B5EF4-FFF2-40B4-BE49-F238E27FC236}">
                <a16:creationId xmlns:a16="http://schemas.microsoft.com/office/drawing/2014/main" id="{90AF97C5-99BB-46E9-B07F-23F8E41EA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982" y="117663"/>
            <a:ext cx="4872037" cy="6655202"/>
          </a:xfrm>
          <a:prstGeom prst="rect">
            <a:avLst/>
          </a:prstGeom>
        </p:spPr>
      </p:pic>
    </p:spTree>
    <p:extLst>
      <p:ext uri="{BB962C8B-B14F-4D97-AF65-F5344CB8AC3E}">
        <p14:creationId xmlns:p14="http://schemas.microsoft.com/office/powerpoint/2010/main" val="21847794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New Castle', built in a medieval style and surrounded by the lake. ">
            <a:extLst>
              <a:ext uri="{FF2B5EF4-FFF2-40B4-BE49-F238E27FC236}">
                <a16:creationId xmlns:a16="http://schemas.microsoft.com/office/drawing/2014/main" id="{917DA8B5-6B9E-4DBA-936A-F7A6D31CA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743" y="605370"/>
            <a:ext cx="7682514" cy="6138329"/>
          </a:xfrm>
          <a:prstGeom prst="rect">
            <a:avLst/>
          </a:prstGeom>
        </p:spPr>
      </p:pic>
    </p:spTree>
    <p:extLst>
      <p:ext uri="{BB962C8B-B14F-4D97-AF65-F5344CB8AC3E}">
        <p14:creationId xmlns:p14="http://schemas.microsoft.com/office/powerpoint/2010/main" val="26056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2C2991-A89B-4C29-AC7F-52663D95FACD}"/>
              </a:ext>
            </a:extLst>
          </p:cNvPr>
          <p:cNvSpPr/>
          <p:nvPr/>
        </p:nvSpPr>
        <p:spPr>
          <a:xfrm>
            <a:off x="438150" y="1166843"/>
            <a:ext cx="8705850" cy="4801314"/>
          </a:xfrm>
          <a:prstGeom prst="rect">
            <a:avLst/>
          </a:prstGeom>
        </p:spPr>
        <p:txBody>
          <a:bodyPr wrap="square">
            <a:spAutoFit/>
          </a:bodyPr>
          <a:lstStyle/>
          <a:p>
            <a:r>
              <a:rPr lang="en-GB" b="1" dirty="0">
                <a:solidFill>
                  <a:srgbClr val="555555"/>
                </a:solidFill>
                <a:latin typeface="Arial" panose="020B0604020202020204" pitchFamily="34" charset="0"/>
              </a:rPr>
              <a:t>Dover </a:t>
            </a:r>
            <a:r>
              <a:rPr lang="en-GB" b="1" dirty="0" err="1">
                <a:solidFill>
                  <a:srgbClr val="555555"/>
                </a:solidFill>
                <a:latin typeface="Arial" panose="020B0604020202020204" pitchFamily="34" charset="0"/>
              </a:rPr>
              <a:t>Watersports</a:t>
            </a:r>
            <a:r>
              <a:rPr lang="en-GB" b="1" dirty="0">
                <a:solidFill>
                  <a:srgbClr val="555555"/>
                </a:solidFill>
                <a:latin typeface="Arial" panose="020B0604020202020204" pitchFamily="34" charset="0"/>
              </a:rPr>
              <a:t> Centre</a:t>
            </a:r>
          </a:p>
          <a:p>
            <a:endParaRPr lang="en-GB" b="1" dirty="0">
              <a:solidFill>
                <a:srgbClr val="555555"/>
              </a:solidFill>
              <a:latin typeface="Arial" panose="020B0604020202020204" pitchFamily="34" charset="0"/>
            </a:endParaRPr>
          </a:p>
          <a:p>
            <a:r>
              <a:rPr lang="en-GB" dirty="0">
                <a:solidFill>
                  <a:srgbClr val="000000"/>
                </a:solidFill>
                <a:latin typeface="Arial" panose="020B0604020202020204" pitchFamily="34" charset="0"/>
              </a:rPr>
              <a:t>The Queen and the Principal of Dover </a:t>
            </a:r>
            <a:r>
              <a:rPr lang="en-GB" dirty="0" err="1">
                <a:solidFill>
                  <a:srgbClr val="000000"/>
                </a:solidFill>
                <a:latin typeface="Arial" panose="020B0604020202020204" pitchFamily="34" charset="0"/>
              </a:rPr>
              <a:t>Watersports</a:t>
            </a:r>
            <a:r>
              <a:rPr lang="en-GB" dirty="0">
                <a:solidFill>
                  <a:srgbClr val="000000"/>
                </a:solidFill>
                <a:latin typeface="Arial" panose="020B0604020202020204" pitchFamily="34" charset="0"/>
              </a:rPr>
              <a:t> Centre, John Hope, watch sailing in the channel on 20 July 2005. The Queen was in Dover to open two passenger ferry berths at the Dover Ferry Terminal.</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Dover's first two drive-on drive-off ferry berths were opened in 1953. Before then all cars and even coaches had been craned on and off ferries! Since then the growth of the port of Dover continued with major expansions in the 1960s, 1970s and early 2000s.</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These expansions are just a continuation of Dover’s importance as a cross channel port, which can be traced back to the Romans. Julius Caesar mentions it in his writing and the remains of a Roman lighthouse (The Pharos) built under Emperor Claudius still exist today!</a:t>
            </a:r>
          </a:p>
          <a:p>
            <a:endParaRPr lang="en-GB" dirty="0">
              <a:solidFill>
                <a:srgbClr val="000000"/>
              </a:solidFill>
              <a:latin typeface="Arial" panose="020B0604020202020204" pitchFamily="34" charset="0"/>
            </a:endParaRPr>
          </a:p>
          <a:p>
            <a:r>
              <a:rPr lang="en-GB" dirty="0">
                <a:solidFill>
                  <a:srgbClr val="000000"/>
                </a:solidFill>
                <a:latin typeface="Arial" panose="020B0604020202020204" pitchFamily="34" charset="0"/>
              </a:rPr>
              <a:t>Find out more on the </a:t>
            </a:r>
            <a:r>
              <a:rPr lang="en-GB" dirty="0">
                <a:solidFill>
                  <a:srgbClr val="000000"/>
                </a:solidFill>
                <a:latin typeface="Arial" panose="020B0604020202020204" pitchFamily="34" charset="0"/>
                <a:hlinkClick r:id="rId3"/>
              </a:rPr>
              <a:t>National Heritage List</a:t>
            </a:r>
            <a:r>
              <a:rPr lang="en-GB"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18941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the Principal of Dover Watersports Centre, John Hope, watch sailing in the channel on 20 July 2005. ">
            <a:extLst>
              <a:ext uri="{FF2B5EF4-FFF2-40B4-BE49-F238E27FC236}">
                <a16:creationId xmlns:a16="http://schemas.microsoft.com/office/drawing/2014/main" id="{8B5C6CBB-6D6D-43B0-BBBA-0AA1BD2BF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800" y="753951"/>
            <a:ext cx="8424400" cy="5989749"/>
          </a:xfrm>
          <a:prstGeom prst="rect">
            <a:avLst/>
          </a:prstGeom>
        </p:spPr>
      </p:pic>
    </p:spTree>
    <p:extLst>
      <p:ext uri="{BB962C8B-B14F-4D97-AF65-F5344CB8AC3E}">
        <p14:creationId xmlns:p14="http://schemas.microsoft.com/office/powerpoint/2010/main" val="4144743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Dover Watersports Centre on the beach at the port of Dover. ">
            <a:extLst>
              <a:ext uri="{FF2B5EF4-FFF2-40B4-BE49-F238E27FC236}">
                <a16:creationId xmlns:a16="http://schemas.microsoft.com/office/drawing/2014/main" id="{33C3FCCA-6178-4E58-808E-D0420ABF1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416" y="704850"/>
            <a:ext cx="9075168" cy="6053137"/>
          </a:xfrm>
          <a:prstGeom prst="rect">
            <a:avLst/>
          </a:prstGeom>
        </p:spPr>
      </p:pic>
    </p:spTree>
    <p:extLst>
      <p:ext uri="{BB962C8B-B14F-4D97-AF65-F5344CB8AC3E}">
        <p14:creationId xmlns:p14="http://schemas.microsoft.com/office/powerpoint/2010/main" val="28476792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remains of the stone built Roman lighthouse, known as The Pharos, on the hill above the port of Dover. ">
            <a:extLst>
              <a:ext uri="{FF2B5EF4-FFF2-40B4-BE49-F238E27FC236}">
                <a16:creationId xmlns:a16="http://schemas.microsoft.com/office/drawing/2014/main" id="{588DA9F7-3E59-4295-80E9-E6F67352B2A3}"/>
              </a:ext>
            </a:extLst>
          </p:cNvPr>
          <p:cNvPicPr>
            <a:picLocks noChangeAspect="1"/>
          </p:cNvPicPr>
          <p:nvPr/>
        </p:nvPicPr>
        <p:blipFill rotWithShape="1">
          <a:blip r:embed="rId3">
            <a:extLst>
              <a:ext uri="{28A0092B-C50C-407E-A947-70E740481C1C}">
                <a14:useLocalDpi xmlns:a14="http://schemas.microsoft.com/office/drawing/2010/main" val="0"/>
              </a:ext>
            </a:extLst>
          </a:blip>
          <a:srcRect t="10972"/>
          <a:stretch/>
        </p:blipFill>
        <p:spPr>
          <a:xfrm>
            <a:off x="3810000" y="122992"/>
            <a:ext cx="4972050" cy="6639758"/>
          </a:xfrm>
          <a:prstGeom prst="rect">
            <a:avLst/>
          </a:prstGeom>
        </p:spPr>
      </p:pic>
    </p:spTree>
    <p:extLst>
      <p:ext uri="{BB962C8B-B14F-4D97-AF65-F5344CB8AC3E}">
        <p14:creationId xmlns:p14="http://schemas.microsoft.com/office/powerpoint/2010/main" val="3642983692"/>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1CA2C5-211A-490D-A008-3763F8936610}">
  <ds:schemaRefs>
    <ds:schemaRef ds:uri="http://schemas.microsoft.com/sharepoint/v3/contenttype/forms"/>
  </ds:schemaRefs>
</ds:datastoreItem>
</file>

<file path=customXml/itemProps2.xml><?xml version="1.0" encoding="utf-8"?>
<ds:datastoreItem xmlns:ds="http://schemas.openxmlformats.org/officeDocument/2006/customXml" ds:itemID="{651CEABD-7B22-4A55-A059-F739E6D72F55}">
  <ds:schemaRefs>
    <ds:schemaRef ds:uri="408036ea-1b9e-4437-8296-2e19a6775779"/>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purl.org/dc/terms/"/>
    <ds:schemaRef ds:uri="http://purl.org/dc/dcmitype/"/>
    <ds:schemaRef ds:uri="http://purl.org/dc/elements/1.1/"/>
  </ds:schemaRefs>
</ds:datastoreItem>
</file>

<file path=customXml/itemProps3.xml><?xml version="1.0" encoding="utf-8"?>
<ds:datastoreItem xmlns:ds="http://schemas.openxmlformats.org/officeDocument/2006/customXml" ds:itemID="{A7FD4FC4-243F-403B-B47B-2B929071FF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172</TotalTime>
  <Words>6859</Words>
  <Application>Microsoft Office PowerPoint</Application>
  <PresentationFormat>Widescreen</PresentationFormat>
  <Paragraphs>516</Paragraphs>
  <Slides>112</Slides>
  <Notes>112</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4</cp:revision>
  <dcterms:created xsi:type="dcterms:W3CDTF">2022-04-11T15:20:51Z</dcterms:created>
  <dcterms:modified xsi:type="dcterms:W3CDTF">2022-04-21T12:34:38Z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