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Lst>
  <p:notesMasterIdLst>
    <p:notesMasterId r:id="rId31"/>
  </p:notesMasterIdLst>
  <p:handoutMasterIdLst>
    <p:handoutMasterId r:id="rId32"/>
  </p:handoutMasterIdLst>
  <p:sldIdLst>
    <p:sldId id="362" r:id="rId6"/>
    <p:sldId id="353" r:id="rId7"/>
    <p:sldId id="363" r:id="rId8"/>
    <p:sldId id="364" r:id="rId9"/>
    <p:sldId id="365" r:id="rId10"/>
    <p:sldId id="366" r:id="rId11"/>
    <p:sldId id="368" r:id="rId12"/>
    <p:sldId id="369" r:id="rId13"/>
    <p:sldId id="370" r:id="rId14"/>
    <p:sldId id="372" r:id="rId15"/>
    <p:sldId id="373" r:id="rId16"/>
    <p:sldId id="383" r:id="rId17"/>
    <p:sldId id="384" r:id="rId18"/>
    <p:sldId id="385" r:id="rId19"/>
    <p:sldId id="388" r:id="rId20"/>
    <p:sldId id="386" r:id="rId21"/>
    <p:sldId id="389" r:id="rId22"/>
    <p:sldId id="387" r:id="rId23"/>
    <p:sldId id="390" r:id="rId24"/>
    <p:sldId id="374" r:id="rId25"/>
    <p:sldId id="376" r:id="rId26"/>
    <p:sldId id="377" r:id="rId27"/>
    <p:sldId id="378" r:id="rId28"/>
    <p:sldId id="379" r:id="rId29"/>
    <p:sldId id="3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CCC"/>
    <a:srgbClr val="ADD0F0"/>
    <a:srgbClr val="7AA62C"/>
    <a:srgbClr val="F5C946"/>
    <a:srgbClr val="F192B4"/>
    <a:srgbClr val="7EB5A9"/>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2" y="187"/>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yves, Lois" userId="a0f0cfc8-a513-4cd6-93c6-be45d46a401a" providerId="ADAL" clId="{D9E77CFC-6C80-479B-9569-E2717AC8E174}"/>
    <pc:docChg chg="undo modSld">
      <pc:chgData name="Gyves, Lois" userId="a0f0cfc8-a513-4cd6-93c6-be45d46a401a" providerId="ADAL" clId="{D9E77CFC-6C80-479B-9569-E2717AC8E174}" dt="2023-09-08T13:28:14.610" v="131" actId="20577"/>
      <pc:docMkLst>
        <pc:docMk/>
      </pc:docMkLst>
      <pc:sldChg chg="modSp">
        <pc:chgData name="Gyves, Lois" userId="a0f0cfc8-a513-4cd6-93c6-be45d46a401a" providerId="ADAL" clId="{D9E77CFC-6C80-479B-9569-E2717AC8E174}" dt="2023-09-08T12:23:39.905" v="0" actId="20577"/>
        <pc:sldMkLst>
          <pc:docMk/>
          <pc:sldMk cId="1729605060" sldId="353"/>
        </pc:sldMkLst>
        <pc:spChg chg="mod">
          <ac:chgData name="Gyves, Lois" userId="a0f0cfc8-a513-4cd6-93c6-be45d46a401a" providerId="ADAL" clId="{D9E77CFC-6C80-479B-9569-E2717AC8E174}" dt="2023-09-08T12:23:39.905" v="0" actId="20577"/>
          <ac:spMkLst>
            <pc:docMk/>
            <pc:sldMk cId="1729605060" sldId="353"/>
            <ac:spMk id="4" creationId="{06498007-CD47-BD13-F7E5-CDEB22E70A00}"/>
          </ac:spMkLst>
        </pc:spChg>
      </pc:sldChg>
      <pc:sldChg chg="modNotesTx">
        <pc:chgData name="Gyves, Lois" userId="a0f0cfc8-a513-4cd6-93c6-be45d46a401a" providerId="ADAL" clId="{D9E77CFC-6C80-479B-9569-E2717AC8E174}" dt="2023-09-08T13:28:14.610" v="131" actId="20577"/>
        <pc:sldMkLst>
          <pc:docMk/>
          <pc:sldMk cId="1609487405" sldId="362"/>
        </pc:sldMkLst>
      </pc:sldChg>
      <pc:sldChg chg="modSp">
        <pc:chgData name="Gyves, Lois" userId="a0f0cfc8-a513-4cd6-93c6-be45d46a401a" providerId="ADAL" clId="{D9E77CFC-6C80-479B-9569-E2717AC8E174}" dt="2023-09-08T13:14:56.656" v="104" actId="12"/>
        <pc:sldMkLst>
          <pc:docMk/>
          <pc:sldMk cId="1788891487" sldId="363"/>
        </pc:sldMkLst>
        <pc:spChg chg="mod">
          <ac:chgData name="Gyves, Lois" userId="a0f0cfc8-a513-4cd6-93c6-be45d46a401a" providerId="ADAL" clId="{D9E77CFC-6C80-479B-9569-E2717AC8E174}" dt="2023-09-08T13:14:56.656" v="104" actId="12"/>
          <ac:spMkLst>
            <pc:docMk/>
            <pc:sldMk cId="1788891487" sldId="363"/>
            <ac:spMk id="4" creationId="{40D30B6B-54ED-49F2-97AD-DF4657A89F96}"/>
          </ac:spMkLst>
        </pc:spChg>
      </pc:sldChg>
    </pc:docChg>
  </pc:docChgLst>
  <pc:docChgLst>
    <pc:chgData name="Hicklin, Pascale" userId="983545fc-95eb-4613-aad2-9d17e80da187" providerId="ADAL" clId="{D01BBB5F-8A56-4A67-B7C7-5955C505314B}"/>
    <pc:docChg chg="modSld">
      <pc:chgData name="Hicklin, Pascale" userId="983545fc-95eb-4613-aad2-9d17e80da187" providerId="ADAL" clId="{D01BBB5F-8A56-4A67-B7C7-5955C505314B}" dt="2023-09-11T13:26:42.718" v="261"/>
      <pc:docMkLst>
        <pc:docMk/>
      </pc:docMkLst>
      <pc:sldChg chg="modSp mod">
        <pc:chgData name="Hicklin, Pascale" userId="983545fc-95eb-4613-aad2-9d17e80da187" providerId="ADAL" clId="{D01BBB5F-8A56-4A67-B7C7-5955C505314B}" dt="2023-09-11T13:04:25.716" v="7"/>
        <pc:sldMkLst>
          <pc:docMk/>
          <pc:sldMk cId="1729605060" sldId="353"/>
        </pc:sldMkLst>
        <pc:spChg chg="ord">
          <ac:chgData name="Hicklin, Pascale" userId="983545fc-95eb-4613-aad2-9d17e80da187" providerId="ADAL" clId="{D01BBB5F-8A56-4A67-B7C7-5955C505314B}" dt="2023-09-11T13:04:25.716" v="7"/>
          <ac:spMkLst>
            <pc:docMk/>
            <pc:sldMk cId="1729605060" sldId="353"/>
            <ac:spMk id="2" creationId="{B686E427-185A-7CCA-F250-132E056FF7D0}"/>
          </ac:spMkLst>
        </pc:spChg>
        <pc:spChg chg="ord">
          <ac:chgData name="Hicklin, Pascale" userId="983545fc-95eb-4613-aad2-9d17e80da187" providerId="ADAL" clId="{D01BBB5F-8A56-4A67-B7C7-5955C505314B}" dt="2023-09-11T13:04:18.389" v="4"/>
          <ac:spMkLst>
            <pc:docMk/>
            <pc:sldMk cId="1729605060" sldId="353"/>
            <ac:spMk id="3" creationId="{9C418D7A-0D63-B449-CA03-A5BE83767AF6}"/>
          </ac:spMkLst>
        </pc:spChg>
        <pc:spChg chg="ord">
          <ac:chgData name="Hicklin, Pascale" userId="983545fc-95eb-4613-aad2-9d17e80da187" providerId="ADAL" clId="{D01BBB5F-8A56-4A67-B7C7-5955C505314B}" dt="2023-09-11T13:04:22.260" v="6"/>
          <ac:spMkLst>
            <pc:docMk/>
            <pc:sldMk cId="1729605060" sldId="353"/>
            <ac:spMk id="6" creationId="{58AAB85A-86A8-AC64-B5C7-7EEE2211C41D}"/>
          </ac:spMkLst>
        </pc:spChg>
      </pc:sldChg>
      <pc:sldChg chg="modSp mod">
        <pc:chgData name="Hicklin, Pascale" userId="983545fc-95eb-4613-aad2-9d17e80da187" providerId="ADAL" clId="{D01BBB5F-8A56-4A67-B7C7-5955C505314B}" dt="2023-09-11T13:04:01.020" v="1"/>
        <pc:sldMkLst>
          <pc:docMk/>
          <pc:sldMk cId="1609487405" sldId="362"/>
        </pc:sldMkLst>
        <pc:spChg chg="ord">
          <ac:chgData name="Hicklin, Pascale" userId="983545fc-95eb-4613-aad2-9d17e80da187" providerId="ADAL" clId="{D01BBB5F-8A56-4A67-B7C7-5955C505314B}" dt="2023-09-11T13:04:01.020" v="1"/>
          <ac:spMkLst>
            <pc:docMk/>
            <pc:sldMk cId="1609487405" sldId="362"/>
            <ac:spMk id="2" creationId="{803F2897-EB69-4F85-960B-8C953897FCD8}"/>
          </ac:spMkLst>
        </pc:spChg>
      </pc:sldChg>
      <pc:sldChg chg="modSp mod">
        <pc:chgData name="Hicklin, Pascale" userId="983545fc-95eb-4613-aad2-9d17e80da187" providerId="ADAL" clId="{D01BBB5F-8A56-4A67-B7C7-5955C505314B}" dt="2023-09-11T13:05:16.091" v="17"/>
        <pc:sldMkLst>
          <pc:docMk/>
          <pc:sldMk cId="1788891487" sldId="363"/>
        </pc:sldMkLst>
        <pc:spChg chg="ord">
          <ac:chgData name="Hicklin, Pascale" userId="983545fc-95eb-4613-aad2-9d17e80da187" providerId="ADAL" clId="{D01BBB5F-8A56-4A67-B7C7-5955C505314B}" dt="2023-09-11T13:04:43.332" v="11"/>
          <ac:spMkLst>
            <pc:docMk/>
            <pc:sldMk cId="1788891487" sldId="363"/>
            <ac:spMk id="2" creationId="{B881260F-B2F8-4ECA-ADAB-E89C671C3F4F}"/>
          </ac:spMkLst>
        </pc:spChg>
        <pc:spChg chg="ord">
          <ac:chgData name="Hicklin, Pascale" userId="983545fc-95eb-4613-aad2-9d17e80da187" providerId="ADAL" clId="{D01BBB5F-8A56-4A67-B7C7-5955C505314B}" dt="2023-09-11T13:05:16.091" v="17"/>
          <ac:spMkLst>
            <pc:docMk/>
            <pc:sldMk cId="1788891487" sldId="363"/>
            <ac:spMk id="3" creationId="{BDADFCE8-D50B-41F5-ACFE-82F863C6560A}"/>
          </ac:spMkLst>
        </pc:spChg>
        <pc:spChg chg="ord">
          <ac:chgData name="Hicklin, Pascale" userId="983545fc-95eb-4613-aad2-9d17e80da187" providerId="ADAL" clId="{D01BBB5F-8A56-4A67-B7C7-5955C505314B}" dt="2023-09-11T13:04:54.893" v="13"/>
          <ac:spMkLst>
            <pc:docMk/>
            <pc:sldMk cId="1788891487" sldId="363"/>
            <ac:spMk id="4" creationId="{40D30B6B-54ED-49F2-97AD-DF4657A89F96}"/>
          </ac:spMkLst>
        </pc:spChg>
        <pc:spChg chg="ord">
          <ac:chgData name="Hicklin, Pascale" userId="983545fc-95eb-4613-aad2-9d17e80da187" providerId="ADAL" clId="{D01BBB5F-8A56-4A67-B7C7-5955C505314B}" dt="2023-09-11T13:05:12.173" v="14"/>
          <ac:spMkLst>
            <pc:docMk/>
            <pc:sldMk cId="1788891487" sldId="363"/>
            <ac:spMk id="5" creationId="{4F09D41C-A63B-42F6-9771-45DE48712C39}"/>
          </ac:spMkLst>
        </pc:spChg>
      </pc:sldChg>
      <pc:sldChg chg="modSp mod">
        <pc:chgData name="Hicklin, Pascale" userId="983545fc-95eb-4613-aad2-9d17e80da187" providerId="ADAL" clId="{D01BBB5F-8A56-4A67-B7C7-5955C505314B}" dt="2023-09-11T13:06:13.013" v="19"/>
        <pc:sldMkLst>
          <pc:docMk/>
          <pc:sldMk cId="2692289550" sldId="364"/>
        </pc:sldMkLst>
        <pc:spChg chg="ord">
          <ac:chgData name="Hicklin, Pascale" userId="983545fc-95eb-4613-aad2-9d17e80da187" providerId="ADAL" clId="{D01BBB5F-8A56-4A67-B7C7-5955C505314B}" dt="2023-09-11T13:06:13.013" v="19"/>
          <ac:spMkLst>
            <pc:docMk/>
            <pc:sldMk cId="2692289550" sldId="364"/>
            <ac:spMk id="4" creationId="{6F488269-3D33-47AD-995B-D0EEB3DC8955}"/>
          </ac:spMkLst>
        </pc:spChg>
      </pc:sldChg>
      <pc:sldChg chg="modSp mod">
        <pc:chgData name="Hicklin, Pascale" userId="983545fc-95eb-4613-aad2-9d17e80da187" providerId="ADAL" clId="{D01BBB5F-8A56-4A67-B7C7-5955C505314B}" dt="2023-09-11T13:06:36.371" v="21"/>
        <pc:sldMkLst>
          <pc:docMk/>
          <pc:sldMk cId="1321031373" sldId="366"/>
        </pc:sldMkLst>
        <pc:spChg chg="ord">
          <ac:chgData name="Hicklin, Pascale" userId="983545fc-95eb-4613-aad2-9d17e80da187" providerId="ADAL" clId="{D01BBB5F-8A56-4A67-B7C7-5955C505314B}" dt="2023-09-11T13:06:36.371" v="21"/>
          <ac:spMkLst>
            <pc:docMk/>
            <pc:sldMk cId="1321031373" sldId="366"/>
            <ac:spMk id="4" creationId="{C0CD1577-7E07-4C35-9755-DBD16F8D2661}"/>
          </ac:spMkLst>
        </pc:spChg>
      </pc:sldChg>
      <pc:sldChg chg="modSp mod">
        <pc:chgData name="Hicklin, Pascale" userId="983545fc-95eb-4613-aad2-9d17e80da187" providerId="ADAL" clId="{D01BBB5F-8A56-4A67-B7C7-5955C505314B}" dt="2023-09-11T13:06:55.061" v="23"/>
        <pc:sldMkLst>
          <pc:docMk/>
          <pc:sldMk cId="2629622308" sldId="369"/>
        </pc:sldMkLst>
        <pc:spChg chg="ord">
          <ac:chgData name="Hicklin, Pascale" userId="983545fc-95eb-4613-aad2-9d17e80da187" providerId="ADAL" clId="{D01BBB5F-8A56-4A67-B7C7-5955C505314B}" dt="2023-09-11T13:06:55.061" v="23"/>
          <ac:spMkLst>
            <pc:docMk/>
            <pc:sldMk cId="2629622308" sldId="369"/>
            <ac:spMk id="4" creationId="{96F0463D-5037-4B69-9735-1BE4A4E33099}"/>
          </ac:spMkLst>
        </pc:spChg>
      </pc:sldChg>
      <pc:sldChg chg="modSp mod">
        <pc:chgData name="Hicklin, Pascale" userId="983545fc-95eb-4613-aad2-9d17e80da187" providerId="ADAL" clId="{D01BBB5F-8A56-4A67-B7C7-5955C505314B}" dt="2023-09-11T13:07:13.059" v="25"/>
        <pc:sldMkLst>
          <pc:docMk/>
          <pc:sldMk cId="3562871311" sldId="372"/>
        </pc:sldMkLst>
        <pc:spChg chg="ord">
          <ac:chgData name="Hicklin, Pascale" userId="983545fc-95eb-4613-aad2-9d17e80da187" providerId="ADAL" clId="{D01BBB5F-8A56-4A67-B7C7-5955C505314B}" dt="2023-09-11T13:07:13.059" v="25"/>
          <ac:spMkLst>
            <pc:docMk/>
            <pc:sldMk cId="3562871311" sldId="372"/>
            <ac:spMk id="4" creationId="{13332FCE-3357-492F-BA43-CB1A4F4DC9D5}"/>
          </ac:spMkLst>
        </pc:spChg>
      </pc:sldChg>
      <pc:sldChg chg="modSp mod">
        <pc:chgData name="Hicklin, Pascale" userId="983545fc-95eb-4613-aad2-9d17e80da187" providerId="ADAL" clId="{D01BBB5F-8A56-4A67-B7C7-5955C505314B}" dt="2023-09-11T13:14:31.809" v="118"/>
        <pc:sldMkLst>
          <pc:docMk/>
          <pc:sldMk cId="2204995177" sldId="374"/>
        </pc:sldMkLst>
        <pc:spChg chg="ord">
          <ac:chgData name="Hicklin, Pascale" userId="983545fc-95eb-4613-aad2-9d17e80da187" providerId="ADAL" clId="{D01BBB5F-8A56-4A67-B7C7-5955C505314B}" dt="2023-09-11T13:14:28.763" v="117"/>
          <ac:spMkLst>
            <pc:docMk/>
            <pc:sldMk cId="2204995177" sldId="374"/>
            <ac:spMk id="7" creationId="{513E9A62-A6D9-4608-8367-D9E7D3DD46B8}"/>
          </ac:spMkLst>
        </pc:spChg>
        <pc:picChg chg="ord">
          <ac:chgData name="Hicklin, Pascale" userId="983545fc-95eb-4613-aad2-9d17e80da187" providerId="ADAL" clId="{D01BBB5F-8A56-4A67-B7C7-5955C505314B}" dt="2023-09-11T13:14:31.809" v="118"/>
          <ac:picMkLst>
            <pc:docMk/>
            <pc:sldMk cId="2204995177" sldId="374"/>
            <ac:picMk id="6" creationId="{8B7E088A-7829-4E22-987C-81EF43F36A9D}"/>
          </ac:picMkLst>
        </pc:picChg>
      </pc:sldChg>
      <pc:sldChg chg="modSp mod">
        <pc:chgData name="Hicklin, Pascale" userId="983545fc-95eb-4613-aad2-9d17e80da187" providerId="ADAL" clId="{D01BBB5F-8A56-4A67-B7C7-5955C505314B}" dt="2023-09-11T13:14:16.514" v="115"/>
        <pc:sldMkLst>
          <pc:docMk/>
          <pc:sldMk cId="4229325760" sldId="377"/>
        </pc:sldMkLst>
        <pc:spChg chg="ord">
          <ac:chgData name="Hicklin, Pascale" userId="983545fc-95eb-4613-aad2-9d17e80da187" providerId="ADAL" clId="{D01BBB5F-8A56-4A67-B7C7-5955C505314B}" dt="2023-09-11T13:14:14.001" v="114"/>
          <ac:spMkLst>
            <pc:docMk/>
            <pc:sldMk cId="4229325760" sldId="377"/>
            <ac:spMk id="7" creationId="{083F9EA9-C5CE-4123-89D1-9EBF634C4083}"/>
          </ac:spMkLst>
        </pc:spChg>
        <pc:picChg chg="ord">
          <ac:chgData name="Hicklin, Pascale" userId="983545fc-95eb-4613-aad2-9d17e80da187" providerId="ADAL" clId="{D01BBB5F-8A56-4A67-B7C7-5955C505314B}" dt="2023-09-11T13:14:16.514" v="115"/>
          <ac:picMkLst>
            <pc:docMk/>
            <pc:sldMk cId="4229325760" sldId="377"/>
            <ac:picMk id="4" creationId="{FF0E2434-5C10-4913-814B-49DAB0BCDC14}"/>
          </ac:picMkLst>
        </pc:picChg>
      </pc:sldChg>
      <pc:sldChg chg="modSp mod">
        <pc:chgData name="Hicklin, Pascale" userId="983545fc-95eb-4613-aad2-9d17e80da187" providerId="ADAL" clId="{D01BBB5F-8A56-4A67-B7C7-5955C505314B}" dt="2023-09-11T13:14:04.014" v="112"/>
        <pc:sldMkLst>
          <pc:docMk/>
          <pc:sldMk cId="1137849160" sldId="378"/>
        </pc:sldMkLst>
        <pc:spChg chg="ord">
          <ac:chgData name="Hicklin, Pascale" userId="983545fc-95eb-4613-aad2-9d17e80da187" providerId="ADAL" clId="{D01BBB5F-8A56-4A67-B7C7-5955C505314B}" dt="2023-09-11T13:14:00.769" v="111"/>
          <ac:spMkLst>
            <pc:docMk/>
            <pc:sldMk cId="1137849160" sldId="378"/>
            <ac:spMk id="7" creationId="{64A7FC96-6F7B-4EE4-BABC-B3C5C3889EEC}"/>
          </ac:spMkLst>
        </pc:spChg>
        <pc:picChg chg="ord">
          <ac:chgData name="Hicklin, Pascale" userId="983545fc-95eb-4613-aad2-9d17e80da187" providerId="ADAL" clId="{D01BBB5F-8A56-4A67-B7C7-5955C505314B}" dt="2023-09-11T13:14:04.014" v="112"/>
          <ac:picMkLst>
            <pc:docMk/>
            <pc:sldMk cId="1137849160" sldId="378"/>
            <ac:picMk id="4" creationId="{7E76621B-A51A-49E2-AED9-209ED252DB35}"/>
          </ac:picMkLst>
        </pc:picChg>
      </pc:sldChg>
      <pc:sldChg chg="modSp mod">
        <pc:chgData name="Hicklin, Pascale" userId="983545fc-95eb-4613-aad2-9d17e80da187" providerId="ADAL" clId="{D01BBB5F-8A56-4A67-B7C7-5955C505314B}" dt="2023-09-11T13:13:52.453" v="109"/>
        <pc:sldMkLst>
          <pc:docMk/>
          <pc:sldMk cId="632470491" sldId="379"/>
        </pc:sldMkLst>
        <pc:spChg chg="ord">
          <ac:chgData name="Hicklin, Pascale" userId="983545fc-95eb-4613-aad2-9d17e80da187" providerId="ADAL" clId="{D01BBB5F-8A56-4A67-B7C7-5955C505314B}" dt="2023-09-11T13:13:49.754" v="108"/>
          <ac:spMkLst>
            <pc:docMk/>
            <pc:sldMk cId="632470491" sldId="379"/>
            <ac:spMk id="7" creationId="{9011A487-F7F0-468A-9B6B-A903500FAB20}"/>
          </ac:spMkLst>
        </pc:spChg>
        <pc:picChg chg="ord">
          <ac:chgData name="Hicklin, Pascale" userId="983545fc-95eb-4613-aad2-9d17e80da187" providerId="ADAL" clId="{D01BBB5F-8A56-4A67-B7C7-5955C505314B}" dt="2023-09-11T13:13:52.453" v="109"/>
          <ac:picMkLst>
            <pc:docMk/>
            <pc:sldMk cId="632470491" sldId="379"/>
            <ac:picMk id="6" creationId="{8190DF35-76D0-4C11-A4D7-CF794364C458}"/>
          </ac:picMkLst>
        </pc:picChg>
      </pc:sldChg>
      <pc:sldChg chg="modSp mod">
        <pc:chgData name="Hicklin, Pascale" userId="983545fc-95eb-4613-aad2-9d17e80da187" providerId="ADAL" clId="{D01BBB5F-8A56-4A67-B7C7-5955C505314B}" dt="2023-09-11T13:08:46.700" v="40"/>
        <pc:sldMkLst>
          <pc:docMk/>
          <pc:sldMk cId="2729428997" sldId="383"/>
        </pc:sldMkLst>
        <pc:spChg chg="ord">
          <ac:chgData name="Hicklin, Pascale" userId="983545fc-95eb-4613-aad2-9d17e80da187" providerId="ADAL" clId="{D01BBB5F-8A56-4A67-B7C7-5955C505314B}" dt="2023-09-11T13:08:46.700" v="40"/>
          <ac:spMkLst>
            <pc:docMk/>
            <pc:sldMk cId="2729428997" sldId="383"/>
            <ac:spMk id="2" creationId="{F8E8A3BC-977C-4B06-A626-FB951320FB73}"/>
          </ac:spMkLst>
        </pc:spChg>
        <pc:spChg chg="ord">
          <ac:chgData name="Hicklin, Pascale" userId="983545fc-95eb-4613-aad2-9d17e80da187" providerId="ADAL" clId="{D01BBB5F-8A56-4A67-B7C7-5955C505314B}" dt="2023-09-11T13:08:28.135" v="30"/>
          <ac:spMkLst>
            <pc:docMk/>
            <pc:sldMk cId="2729428997" sldId="383"/>
            <ac:spMk id="3" creationId="{47050668-119F-46B3-ABCA-63F39C498BC8}"/>
          </ac:spMkLst>
        </pc:spChg>
        <pc:spChg chg="ord">
          <ac:chgData name="Hicklin, Pascale" userId="983545fc-95eb-4613-aad2-9d17e80da187" providerId="ADAL" clId="{D01BBB5F-8A56-4A67-B7C7-5955C505314B}" dt="2023-09-11T13:08:40.690" v="37"/>
          <ac:spMkLst>
            <pc:docMk/>
            <pc:sldMk cId="2729428997" sldId="383"/>
            <ac:spMk id="6" creationId="{1F233EF7-469D-47F7-8640-58CD5E36BFA1}"/>
          </ac:spMkLst>
        </pc:spChg>
        <pc:picChg chg="ord">
          <ac:chgData name="Hicklin, Pascale" userId="983545fc-95eb-4613-aad2-9d17e80da187" providerId="ADAL" clId="{D01BBB5F-8A56-4A67-B7C7-5955C505314B}" dt="2023-09-11T13:08:34.555" v="34"/>
          <ac:picMkLst>
            <pc:docMk/>
            <pc:sldMk cId="2729428997" sldId="383"/>
            <ac:picMk id="7" creationId="{051246A4-7E08-49D0-BC20-F4E27C071705}"/>
          </ac:picMkLst>
        </pc:picChg>
      </pc:sldChg>
      <pc:sldChg chg="modSp mod">
        <pc:chgData name="Hicklin, Pascale" userId="983545fc-95eb-4613-aad2-9d17e80da187" providerId="ADAL" clId="{D01BBB5F-8A56-4A67-B7C7-5955C505314B}" dt="2023-09-11T13:09:41.331" v="54" actId="14429"/>
        <pc:sldMkLst>
          <pc:docMk/>
          <pc:sldMk cId="4090524620" sldId="384"/>
        </pc:sldMkLst>
        <pc:spChg chg="ord">
          <ac:chgData name="Hicklin, Pascale" userId="983545fc-95eb-4613-aad2-9d17e80da187" providerId="ADAL" clId="{D01BBB5F-8A56-4A67-B7C7-5955C505314B}" dt="2023-09-11T13:09:16.427" v="45"/>
          <ac:spMkLst>
            <pc:docMk/>
            <pc:sldMk cId="4090524620" sldId="384"/>
            <ac:spMk id="3" creationId="{E17CC7A2-3ADD-4FCA-AB32-FC3744BB9C00}"/>
          </ac:spMkLst>
        </pc:spChg>
        <pc:spChg chg="mod modVis">
          <ac:chgData name="Hicklin, Pascale" userId="983545fc-95eb-4613-aad2-9d17e80da187" providerId="ADAL" clId="{D01BBB5F-8A56-4A67-B7C7-5955C505314B}" dt="2023-09-11T13:09:41.331" v="54" actId="14429"/>
          <ac:spMkLst>
            <pc:docMk/>
            <pc:sldMk cId="4090524620" sldId="384"/>
            <ac:spMk id="5" creationId="{971FC54A-88FA-40F2-BC83-E05CCBDF5E86}"/>
          </ac:spMkLst>
        </pc:spChg>
        <pc:spChg chg="ord">
          <ac:chgData name="Hicklin, Pascale" userId="983545fc-95eb-4613-aad2-9d17e80da187" providerId="ADAL" clId="{D01BBB5F-8A56-4A67-B7C7-5955C505314B}" dt="2023-09-11T13:09:32.754" v="51"/>
          <ac:spMkLst>
            <pc:docMk/>
            <pc:sldMk cId="4090524620" sldId="384"/>
            <ac:spMk id="10" creationId="{78FA7D8A-F404-421F-9256-F4B66A4955F5}"/>
          </ac:spMkLst>
        </pc:spChg>
        <pc:spChg chg="ord">
          <ac:chgData name="Hicklin, Pascale" userId="983545fc-95eb-4613-aad2-9d17e80da187" providerId="ADAL" clId="{D01BBB5F-8A56-4A67-B7C7-5955C505314B}" dt="2023-09-11T13:09:35.323" v="53"/>
          <ac:spMkLst>
            <pc:docMk/>
            <pc:sldMk cId="4090524620" sldId="384"/>
            <ac:spMk id="12" creationId="{8DE1C543-CB9C-44D3-AE4D-F29C70B30895}"/>
          </ac:spMkLst>
        </pc:spChg>
        <pc:picChg chg="ord">
          <ac:chgData name="Hicklin, Pascale" userId="983545fc-95eb-4613-aad2-9d17e80da187" providerId="ADAL" clId="{D01BBB5F-8A56-4A67-B7C7-5955C505314B}" dt="2023-09-11T13:09:22.591" v="49"/>
          <ac:picMkLst>
            <pc:docMk/>
            <pc:sldMk cId="4090524620" sldId="384"/>
            <ac:picMk id="7" creationId="{4D3B9C88-E5CC-4D63-A394-206DC547AE8B}"/>
          </ac:picMkLst>
        </pc:picChg>
      </pc:sldChg>
      <pc:sldChg chg="modSp mod">
        <pc:chgData name="Hicklin, Pascale" userId="983545fc-95eb-4613-aad2-9d17e80da187" providerId="ADAL" clId="{D01BBB5F-8A56-4A67-B7C7-5955C505314B}" dt="2023-09-11T13:10:57.083" v="86" actId="1036"/>
        <pc:sldMkLst>
          <pc:docMk/>
          <pc:sldMk cId="3056146618" sldId="385"/>
        </pc:sldMkLst>
        <pc:spChg chg="mod ord">
          <ac:chgData name="Hicklin, Pascale" userId="983545fc-95eb-4613-aad2-9d17e80da187" providerId="ADAL" clId="{D01BBB5F-8A56-4A67-B7C7-5955C505314B}" dt="2023-09-11T13:10:57.083" v="86" actId="1036"/>
          <ac:spMkLst>
            <pc:docMk/>
            <pc:sldMk cId="3056146618" sldId="385"/>
            <ac:spMk id="3" creationId="{691B3CC9-2962-4B3B-8EC8-1FD6A4E6BF62}"/>
          </ac:spMkLst>
        </pc:spChg>
        <pc:spChg chg="ord">
          <ac:chgData name="Hicklin, Pascale" userId="983545fc-95eb-4613-aad2-9d17e80da187" providerId="ADAL" clId="{D01BBB5F-8A56-4A67-B7C7-5955C505314B}" dt="2023-09-11T13:10:46.034" v="83"/>
          <ac:spMkLst>
            <pc:docMk/>
            <pc:sldMk cId="3056146618" sldId="385"/>
            <ac:spMk id="4" creationId="{DA6E1D59-D3F0-438D-8D50-3527D811770C}"/>
          </ac:spMkLst>
        </pc:spChg>
        <pc:spChg chg="ord">
          <ac:chgData name="Hicklin, Pascale" userId="983545fc-95eb-4613-aad2-9d17e80da187" providerId="ADAL" clId="{D01BBB5F-8A56-4A67-B7C7-5955C505314B}" dt="2023-09-11T13:10:14.898" v="66"/>
          <ac:spMkLst>
            <pc:docMk/>
            <pc:sldMk cId="3056146618" sldId="385"/>
            <ac:spMk id="5" creationId="{BE017FFD-2425-4F06-80ED-FF4D089C62EB}"/>
          </ac:spMkLst>
        </pc:spChg>
        <pc:grpChg chg="ord">
          <ac:chgData name="Hicklin, Pascale" userId="983545fc-95eb-4613-aad2-9d17e80da187" providerId="ADAL" clId="{D01BBB5F-8A56-4A67-B7C7-5955C505314B}" dt="2023-09-11T13:10:32.193" v="80"/>
          <ac:grpSpMkLst>
            <pc:docMk/>
            <pc:sldMk cId="3056146618" sldId="385"/>
            <ac:grpSpMk id="7" creationId="{EB18FB76-E69F-4BFA-9587-AC81E407E9FC}"/>
          </ac:grpSpMkLst>
        </pc:grpChg>
        <pc:grpChg chg="ord">
          <ac:chgData name="Hicklin, Pascale" userId="983545fc-95eb-4613-aad2-9d17e80da187" providerId="ADAL" clId="{D01BBB5F-8A56-4A67-B7C7-5955C505314B}" dt="2023-09-11T13:10:25.516" v="74"/>
          <ac:grpSpMkLst>
            <pc:docMk/>
            <pc:sldMk cId="3056146618" sldId="385"/>
            <ac:grpSpMk id="14" creationId="{F4C1ED0B-0B77-4BD0-BFAF-8BD1235973E4}"/>
          </ac:grpSpMkLst>
        </pc:grpChg>
        <pc:grpChg chg="ord">
          <ac:chgData name="Hicklin, Pascale" userId="983545fc-95eb-4613-aad2-9d17e80da187" providerId="ADAL" clId="{D01BBB5F-8A56-4A67-B7C7-5955C505314B}" dt="2023-09-11T13:10:36.339" v="81"/>
          <ac:grpSpMkLst>
            <pc:docMk/>
            <pc:sldMk cId="3056146618" sldId="385"/>
            <ac:grpSpMk id="22" creationId="{32858A96-9407-4E54-B287-A961363C8572}"/>
          </ac:grpSpMkLst>
        </pc:grpChg>
        <pc:picChg chg="ord">
          <ac:chgData name="Hicklin, Pascale" userId="983545fc-95eb-4613-aad2-9d17e80da187" providerId="ADAL" clId="{D01BBB5F-8A56-4A67-B7C7-5955C505314B}" dt="2023-09-11T13:10:50.410" v="85"/>
          <ac:picMkLst>
            <pc:docMk/>
            <pc:sldMk cId="3056146618" sldId="385"/>
            <ac:picMk id="11" creationId="{66308223-070B-42B6-9CFA-061D002C19C2}"/>
          </ac:picMkLst>
        </pc:picChg>
      </pc:sldChg>
      <pc:sldChg chg="modSp mod">
        <pc:chgData name="Hicklin, Pascale" userId="983545fc-95eb-4613-aad2-9d17e80da187" providerId="ADAL" clId="{D01BBB5F-8A56-4A67-B7C7-5955C505314B}" dt="2023-09-11T13:26:42.718" v="261"/>
        <pc:sldMkLst>
          <pc:docMk/>
          <pc:sldMk cId="4245678455" sldId="386"/>
        </pc:sldMkLst>
        <pc:spChg chg="ord">
          <ac:chgData name="Hicklin, Pascale" userId="983545fc-95eb-4613-aad2-9d17e80da187" providerId="ADAL" clId="{D01BBB5F-8A56-4A67-B7C7-5955C505314B}" dt="2023-09-11T13:22:56.535" v="236"/>
          <ac:spMkLst>
            <pc:docMk/>
            <pc:sldMk cId="4245678455" sldId="386"/>
            <ac:spMk id="2" creationId="{C404C538-DAC1-4380-A29C-E5FB1515692B}"/>
          </ac:spMkLst>
        </pc:spChg>
        <pc:spChg chg="ord">
          <ac:chgData name="Hicklin, Pascale" userId="983545fc-95eb-4613-aad2-9d17e80da187" providerId="ADAL" clId="{D01BBB5F-8A56-4A67-B7C7-5955C505314B}" dt="2023-09-11T13:22:52.329" v="228"/>
          <ac:spMkLst>
            <pc:docMk/>
            <pc:sldMk cId="4245678455" sldId="386"/>
            <ac:spMk id="3" creationId="{98DF8981-63BE-45F6-A351-487FEFBEF1C7}"/>
          </ac:spMkLst>
        </pc:spChg>
        <pc:spChg chg="ord">
          <ac:chgData name="Hicklin, Pascale" userId="983545fc-95eb-4613-aad2-9d17e80da187" providerId="ADAL" clId="{D01BBB5F-8A56-4A67-B7C7-5955C505314B}" dt="2023-09-11T13:26:32.673" v="259"/>
          <ac:spMkLst>
            <pc:docMk/>
            <pc:sldMk cId="4245678455" sldId="386"/>
            <ac:spMk id="4" creationId="{793CC5F7-59EF-44F9-9455-9B5A2ED8AC6E}"/>
          </ac:spMkLst>
        </pc:spChg>
        <pc:spChg chg="ord">
          <ac:chgData name="Hicklin, Pascale" userId="983545fc-95eb-4613-aad2-9d17e80da187" providerId="ADAL" clId="{D01BBB5F-8A56-4A67-B7C7-5955C505314B}" dt="2023-09-11T13:26:05.521" v="256"/>
          <ac:spMkLst>
            <pc:docMk/>
            <pc:sldMk cId="4245678455" sldId="386"/>
            <ac:spMk id="6" creationId="{8B67A566-4383-4299-8079-7F88E16329C0}"/>
          </ac:spMkLst>
        </pc:spChg>
        <pc:spChg chg="ord">
          <ac:chgData name="Hicklin, Pascale" userId="983545fc-95eb-4613-aad2-9d17e80da187" providerId="ADAL" clId="{D01BBB5F-8A56-4A67-B7C7-5955C505314B}" dt="2023-09-11T13:26:01.586" v="255"/>
          <ac:spMkLst>
            <pc:docMk/>
            <pc:sldMk cId="4245678455" sldId="386"/>
            <ac:spMk id="8" creationId="{9FA04637-A1D7-4F0A-8B6A-56D1B97EED69}"/>
          </ac:spMkLst>
        </pc:spChg>
        <pc:spChg chg="ord">
          <ac:chgData name="Hicklin, Pascale" userId="983545fc-95eb-4613-aad2-9d17e80da187" providerId="ADAL" clId="{D01BBB5F-8A56-4A67-B7C7-5955C505314B}" dt="2023-09-11T13:24:31.342" v="250"/>
          <ac:spMkLst>
            <pc:docMk/>
            <pc:sldMk cId="4245678455" sldId="386"/>
            <ac:spMk id="9" creationId="{F8E1B9A7-56DF-458B-904C-B15489EB88B5}"/>
          </ac:spMkLst>
        </pc:spChg>
        <pc:spChg chg="ord">
          <ac:chgData name="Hicklin, Pascale" userId="983545fc-95eb-4613-aad2-9d17e80da187" providerId="ADAL" clId="{D01BBB5F-8A56-4A67-B7C7-5955C505314B}" dt="2023-09-11T13:22:40.201" v="220"/>
          <ac:spMkLst>
            <pc:docMk/>
            <pc:sldMk cId="4245678455" sldId="386"/>
            <ac:spMk id="12" creationId="{05C62A37-9A57-44A6-98E3-E717A90FCFC6}"/>
          </ac:spMkLst>
        </pc:spChg>
        <pc:picChg chg="ord">
          <ac:chgData name="Hicklin, Pascale" userId="983545fc-95eb-4613-aad2-9d17e80da187" providerId="ADAL" clId="{D01BBB5F-8A56-4A67-B7C7-5955C505314B}" dt="2023-09-11T13:26:42.718" v="261"/>
          <ac:picMkLst>
            <pc:docMk/>
            <pc:sldMk cId="4245678455" sldId="386"/>
            <ac:picMk id="16" creationId="{AF7FED97-2AA4-4F84-8EAC-E183D7A03367}"/>
          </ac:picMkLst>
        </pc:picChg>
      </pc:sldChg>
      <pc:sldChg chg="modSp mod">
        <pc:chgData name="Hicklin, Pascale" userId="983545fc-95eb-4613-aad2-9d17e80da187" providerId="ADAL" clId="{D01BBB5F-8A56-4A67-B7C7-5955C505314B}" dt="2023-09-11T13:21:30.095" v="214"/>
        <pc:sldMkLst>
          <pc:docMk/>
          <pc:sldMk cId="2933979667" sldId="387"/>
        </pc:sldMkLst>
        <pc:spChg chg="ord">
          <ac:chgData name="Hicklin, Pascale" userId="983545fc-95eb-4613-aad2-9d17e80da187" providerId="ADAL" clId="{D01BBB5F-8A56-4A67-B7C7-5955C505314B}" dt="2023-09-11T13:20:01.712" v="131"/>
          <ac:spMkLst>
            <pc:docMk/>
            <pc:sldMk cId="2933979667" sldId="387"/>
            <ac:spMk id="2" creationId="{6AF1C98C-A5E2-4B39-B460-05A9FB584CFE}"/>
          </ac:spMkLst>
        </pc:spChg>
        <pc:picChg chg="ord">
          <ac:chgData name="Hicklin, Pascale" userId="983545fc-95eb-4613-aad2-9d17e80da187" providerId="ADAL" clId="{D01BBB5F-8A56-4A67-B7C7-5955C505314B}" dt="2023-09-11T13:20:55.592" v="205"/>
          <ac:picMkLst>
            <pc:docMk/>
            <pc:sldMk cId="2933979667" sldId="387"/>
            <ac:picMk id="34" creationId="{7312F5C8-CEEF-4924-B343-BAB7B2CF8552}"/>
          </ac:picMkLst>
        </pc:picChg>
        <pc:picChg chg="ord">
          <ac:chgData name="Hicklin, Pascale" userId="983545fc-95eb-4613-aad2-9d17e80da187" providerId="ADAL" clId="{D01BBB5F-8A56-4A67-B7C7-5955C505314B}" dt="2023-09-11T13:20:20.616" v="164"/>
          <ac:picMkLst>
            <pc:docMk/>
            <pc:sldMk cId="2933979667" sldId="387"/>
            <ac:picMk id="35" creationId="{E3093926-CCA6-4376-97D1-ECA1C0852B1A}"/>
          </ac:picMkLst>
        </pc:picChg>
        <pc:picChg chg="mod ord">
          <ac:chgData name="Hicklin, Pascale" userId="983545fc-95eb-4613-aad2-9d17e80da187" providerId="ADAL" clId="{D01BBB5F-8A56-4A67-B7C7-5955C505314B}" dt="2023-09-11T13:21:06.121" v="210" actId="1036"/>
          <ac:picMkLst>
            <pc:docMk/>
            <pc:sldMk cId="2933979667" sldId="387"/>
            <ac:picMk id="36" creationId="{FA14ABEB-2252-4CC7-B7E1-D696DE2BC264}"/>
          </ac:picMkLst>
        </pc:picChg>
        <pc:picChg chg="ord">
          <ac:chgData name="Hicklin, Pascale" userId="983545fc-95eb-4613-aad2-9d17e80da187" providerId="ADAL" clId="{D01BBB5F-8A56-4A67-B7C7-5955C505314B}" dt="2023-09-11T13:20:43.903" v="195"/>
          <ac:picMkLst>
            <pc:docMk/>
            <pc:sldMk cId="2933979667" sldId="387"/>
            <ac:picMk id="37" creationId="{01AF5178-11D2-4F82-9B58-69CEC256EBD3}"/>
          </ac:picMkLst>
        </pc:picChg>
        <pc:picChg chg="ord">
          <ac:chgData name="Hicklin, Pascale" userId="983545fc-95eb-4613-aad2-9d17e80da187" providerId="ADAL" clId="{D01BBB5F-8A56-4A67-B7C7-5955C505314B}" dt="2023-09-11T13:20:12.872" v="154"/>
          <ac:picMkLst>
            <pc:docMk/>
            <pc:sldMk cId="2933979667" sldId="387"/>
            <ac:picMk id="38" creationId="{BB6564B9-100B-4B58-A51B-D67EC487E054}"/>
          </ac:picMkLst>
        </pc:picChg>
        <pc:picChg chg="ord">
          <ac:chgData name="Hicklin, Pascale" userId="983545fc-95eb-4613-aad2-9d17e80da187" providerId="ADAL" clId="{D01BBB5F-8A56-4A67-B7C7-5955C505314B}" dt="2023-09-11T13:20:58.879" v="209"/>
          <ac:picMkLst>
            <pc:docMk/>
            <pc:sldMk cId="2933979667" sldId="387"/>
            <ac:picMk id="40" creationId="{ABBD0443-65A1-408E-B3B6-85D3F4263301}"/>
          </ac:picMkLst>
        </pc:picChg>
        <pc:picChg chg="ord">
          <ac:chgData name="Hicklin, Pascale" userId="983545fc-95eb-4613-aad2-9d17e80da187" providerId="ADAL" clId="{D01BBB5F-8A56-4A67-B7C7-5955C505314B}" dt="2023-09-11T13:20:24.968" v="174"/>
          <ac:picMkLst>
            <pc:docMk/>
            <pc:sldMk cId="2933979667" sldId="387"/>
            <ac:picMk id="41" creationId="{404C18AF-7CE9-4B80-B21A-B80D0864D227}"/>
          </ac:picMkLst>
        </pc:picChg>
        <pc:picChg chg="ord">
          <ac:chgData name="Hicklin, Pascale" userId="983545fc-95eb-4613-aad2-9d17e80da187" providerId="ADAL" clId="{D01BBB5F-8A56-4A67-B7C7-5955C505314B}" dt="2023-09-11T13:20:07.767" v="143"/>
          <ac:picMkLst>
            <pc:docMk/>
            <pc:sldMk cId="2933979667" sldId="387"/>
            <ac:picMk id="42" creationId="{9A28F96B-F254-4C48-8CDE-88D62E7BD257}"/>
          </ac:picMkLst>
        </pc:picChg>
        <pc:picChg chg="ord">
          <ac:chgData name="Hicklin, Pascale" userId="983545fc-95eb-4613-aad2-9d17e80da187" providerId="ADAL" clId="{D01BBB5F-8A56-4A67-B7C7-5955C505314B}" dt="2023-09-11T13:20:31.975" v="182"/>
          <ac:picMkLst>
            <pc:docMk/>
            <pc:sldMk cId="2933979667" sldId="387"/>
            <ac:picMk id="43" creationId="{4AD83477-E7DE-4A7A-8519-A97B8B34E5A0}"/>
          </ac:picMkLst>
        </pc:picChg>
        <pc:picChg chg="ord">
          <ac:chgData name="Hicklin, Pascale" userId="983545fc-95eb-4613-aad2-9d17e80da187" providerId="ADAL" clId="{D01BBB5F-8A56-4A67-B7C7-5955C505314B}" dt="2023-09-11T13:21:15.671" v="212"/>
          <ac:picMkLst>
            <pc:docMk/>
            <pc:sldMk cId="2933979667" sldId="387"/>
            <ac:picMk id="44" creationId="{923FA904-BB5A-4BE6-8E89-E6483DECC6BF}"/>
          </ac:picMkLst>
        </pc:picChg>
        <pc:picChg chg="ord">
          <ac:chgData name="Hicklin, Pascale" userId="983545fc-95eb-4613-aad2-9d17e80da187" providerId="ADAL" clId="{D01BBB5F-8A56-4A67-B7C7-5955C505314B}" dt="2023-09-11T13:21:30.095" v="214"/>
          <ac:picMkLst>
            <pc:docMk/>
            <pc:sldMk cId="2933979667" sldId="387"/>
            <ac:picMk id="45" creationId="{2981A739-95A4-4081-A223-B841858ED8C0}"/>
          </ac:picMkLst>
        </pc:picChg>
      </pc:sldChg>
      <pc:sldChg chg="modSp mod">
        <pc:chgData name="Hicklin, Pascale" userId="983545fc-95eb-4613-aad2-9d17e80da187" providerId="ADAL" clId="{D01BBB5F-8A56-4A67-B7C7-5955C505314B}" dt="2023-09-11T13:11:41.107" v="92"/>
        <pc:sldMkLst>
          <pc:docMk/>
          <pc:sldMk cId="3191659372" sldId="388"/>
        </pc:sldMkLst>
        <pc:spChg chg="ord">
          <ac:chgData name="Hicklin, Pascale" userId="983545fc-95eb-4613-aad2-9d17e80da187" providerId="ADAL" clId="{D01BBB5F-8A56-4A67-B7C7-5955C505314B}" dt="2023-09-11T13:11:41.107" v="92"/>
          <ac:spMkLst>
            <pc:docMk/>
            <pc:sldMk cId="3191659372" sldId="388"/>
            <ac:spMk id="3" creationId="{52730E0F-A2AF-4BAA-9A71-9BA2A409C2EF}"/>
          </ac:spMkLst>
        </pc:spChg>
        <pc:grpChg chg="ord">
          <ac:chgData name="Hicklin, Pascale" userId="983545fc-95eb-4613-aad2-9d17e80da187" providerId="ADAL" clId="{D01BBB5F-8A56-4A67-B7C7-5955C505314B}" dt="2023-09-11T13:11:38.049" v="89"/>
          <ac:grpSpMkLst>
            <pc:docMk/>
            <pc:sldMk cId="3191659372" sldId="388"/>
            <ac:grpSpMk id="7" creationId="{1A826E3B-CA9C-4657-B366-31AA2B47E39F}"/>
          </ac:grpSpMkLst>
        </pc:grpChg>
        <pc:grpChg chg="ord">
          <ac:chgData name="Hicklin, Pascale" userId="983545fc-95eb-4613-aad2-9d17e80da187" providerId="ADAL" clId="{D01BBB5F-8A56-4A67-B7C7-5955C505314B}" dt="2023-09-11T13:11:33.275" v="87"/>
          <ac:grpSpMkLst>
            <pc:docMk/>
            <pc:sldMk cId="3191659372" sldId="388"/>
            <ac:grpSpMk id="10" creationId="{5858448B-04D3-416E-82C8-168BE87FBE85}"/>
          </ac:grpSpMkLst>
        </pc:grpChg>
      </pc:sldChg>
      <pc:sldChg chg="modSp mod">
        <pc:chgData name="Hicklin, Pascale" userId="983545fc-95eb-4613-aad2-9d17e80da187" providerId="ADAL" clId="{D01BBB5F-8A56-4A67-B7C7-5955C505314B}" dt="2023-09-11T13:13:31.661" v="106"/>
        <pc:sldMkLst>
          <pc:docMk/>
          <pc:sldMk cId="660449270" sldId="389"/>
        </pc:sldMkLst>
        <pc:spChg chg="ord">
          <ac:chgData name="Hicklin, Pascale" userId="983545fc-95eb-4613-aad2-9d17e80da187" providerId="ADAL" clId="{D01BBB5F-8A56-4A67-B7C7-5955C505314B}" dt="2023-09-11T13:13:21.666" v="103"/>
          <ac:spMkLst>
            <pc:docMk/>
            <pc:sldMk cId="660449270" sldId="389"/>
            <ac:spMk id="2" creationId="{7CB888D8-FDDE-4453-826E-BC32E85733BB}"/>
          </ac:spMkLst>
        </pc:spChg>
        <pc:spChg chg="ord">
          <ac:chgData name="Hicklin, Pascale" userId="983545fc-95eb-4613-aad2-9d17e80da187" providerId="ADAL" clId="{D01BBB5F-8A56-4A67-B7C7-5955C505314B}" dt="2023-09-11T13:13:09.170" v="97"/>
          <ac:spMkLst>
            <pc:docMk/>
            <pc:sldMk cId="660449270" sldId="389"/>
            <ac:spMk id="3" creationId="{EB1B179F-3C48-4C30-A389-3841B26BC623}"/>
          </ac:spMkLst>
        </pc:spChg>
        <pc:spChg chg="ord">
          <ac:chgData name="Hicklin, Pascale" userId="983545fc-95eb-4613-aad2-9d17e80da187" providerId="ADAL" clId="{D01BBB5F-8A56-4A67-B7C7-5955C505314B}" dt="2023-09-11T13:13:26.162" v="105"/>
          <ac:spMkLst>
            <pc:docMk/>
            <pc:sldMk cId="660449270" sldId="389"/>
            <ac:spMk id="6" creationId="{659D0F44-62FE-4D46-83C0-F8E861AAF6EF}"/>
          </ac:spMkLst>
        </pc:spChg>
        <pc:spChg chg="ord">
          <ac:chgData name="Hicklin, Pascale" userId="983545fc-95eb-4613-aad2-9d17e80da187" providerId="ADAL" clId="{D01BBB5F-8A56-4A67-B7C7-5955C505314B}" dt="2023-09-11T13:13:14.002" v="101"/>
          <ac:spMkLst>
            <pc:docMk/>
            <pc:sldMk cId="660449270" sldId="389"/>
            <ac:spMk id="10" creationId="{2F616C4E-003F-492E-9B66-D6FCBF23F2BC}"/>
          </ac:spMkLst>
        </pc:spChg>
        <pc:grpChg chg="ord">
          <ac:chgData name="Hicklin, Pascale" userId="983545fc-95eb-4613-aad2-9d17e80da187" providerId="ADAL" clId="{D01BBB5F-8A56-4A67-B7C7-5955C505314B}" dt="2023-09-11T13:13:31.661" v="106"/>
          <ac:grpSpMkLst>
            <pc:docMk/>
            <pc:sldMk cId="660449270" sldId="389"/>
            <ac:grpSpMk id="11" creationId="{C5A2F2C3-DDA9-4200-9142-5992D84D9195}"/>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9/11/2023</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listing/the-list/list-entry/1293302?section=official-list-ent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listing/the-list/list-entry/1293302?section=official-list-ent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of Emmeline </a:t>
            </a:r>
            <a:r>
              <a:rPr lang="en-GB"/>
              <a:t>Pankhurst Statue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5253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of St Mary’s Church – Creative Commons</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408522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Screen shot of Story Map on Historic England website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56353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Holding a class vote will help the children understand more about the voting process and why it is important that everybody has the right to vote. It will help them appreciate the injustice of the voting system in Britain in the past and why people protested and campaigned for equal rights to vote.</a:t>
            </a: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21106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11024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the How to Make a Peace Dove Activity Sheet for more instructions.</a:t>
            </a:r>
          </a:p>
          <a:p>
            <a:r>
              <a:rPr lang="en-GB"/>
              <a:t>Doves became a symbol of piece in the story of Noah’s Ark. After the flood, Noah sent a dove out from the ark and it returned with an olive branch in its mouth, showing that it had found dry land.</a:t>
            </a: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07624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Drawing of Emmeline Pankhurst by </a:t>
            </a:r>
            <a:r>
              <a:rPr lang="en-GB" err="1"/>
              <a:t>Bearsgetcrafty</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369043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drawing by </a:t>
            </a:r>
            <a:r>
              <a:rPr lang="en-GB" err="1"/>
              <a:t>Bearsgetcrafty</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49199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Drawings by </a:t>
            </a:r>
            <a:r>
              <a:rPr lang="en-GB" err="1"/>
              <a:t>Bearsgetcrafty</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3866594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Drawings by </a:t>
            </a:r>
            <a:r>
              <a:rPr lang="en-GB" err="1"/>
              <a:t>Bearsgetcrafty</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4291304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Drawings by </a:t>
            </a:r>
            <a:r>
              <a:rPr lang="en-GB" err="1"/>
              <a:t>Bearsgetcrafty</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29545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SMSC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knowledge of Britain’s democratic parliamentary system and its central role in shaping our history and values, and in continuing to develop Britain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interest in exploring, improving understanding of and showing respect for different faiths and cultural diversity and the extent to which they understand, accept and respect diversity. This is shown by their respect and attitudes towards different religious, ethnic and socio-economic groups in the local, national and global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47433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Drawings by </a:t>
            </a:r>
            <a:r>
              <a:rPr lang="en-GB" err="1"/>
              <a:t>Bearsgetcrafty</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60813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Drawings by </a:t>
            </a:r>
            <a:r>
              <a:rPr lang="en-GB" err="1"/>
              <a:t>Bearsgetcrafty</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7962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of Central library © Historic England</a:t>
            </a:r>
          </a:p>
          <a:p>
            <a:r>
              <a:rPr lang="en-GB"/>
              <a:t>List Entry: https://historicengland.org.uk/listing/the-list/list-entry/1270759?section=official-list-entry</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164435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of </a:t>
            </a:r>
            <a:r>
              <a:rPr lang="en-GB" err="1"/>
              <a:t>Erinma</a:t>
            </a:r>
            <a:r>
              <a:rPr lang="en-GB"/>
              <a:t> Bell Bust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339118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of Emmeline Pankhurst statue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28658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Manchester War Memorial </a:t>
            </a:r>
          </a:p>
          <a:p>
            <a:r>
              <a:rPr lang="en-GB" sz="1200" kern="1200">
                <a:solidFill>
                  <a:schemeClr val="tx1"/>
                </a:solidFill>
                <a:effectLst/>
                <a:latin typeface="+mn-lt"/>
                <a:ea typeface="+mn-ea"/>
                <a:cs typeface="+mn-cs"/>
              </a:rPr>
              <a:t>Image </a:t>
            </a:r>
            <a:r>
              <a:rPr lang="en-GB"/>
              <a:t>© Historic England</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List Entry;</a:t>
            </a:r>
          </a:p>
          <a:p>
            <a:r>
              <a:rPr lang="en-GB" sz="1200" u="sng" kern="1200">
                <a:solidFill>
                  <a:schemeClr val="tx1"/>
                </a:solidFill>
                <a:effectLst/>
                <a:latin typeface="+mn-lt"/>
                <a:ea typeface="+mn-ea"/>
                <a:cs typeface="+mn-cs"/>
                <a:hlinkClick r:id="rId3"/>
              </a:rPr>
              <a:t>https://historicengland.org.uk/listing/the-list/list-entry/1293302?section=official-list-entry</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245185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Peterloo Memorial </a:t>
            </a:r>
            <a:r>
              <a:rPr lang="en-GB"/>
              <a:t>© Historic England</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46092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Statue of Abraham Lincoln © Historic England</a:t>
            </a:r>
          </a:p>
          <a:p>
            <a:r>
              <a:rPr lang="en-GB"/>
              <a:t>List Entry</a:t>
            </a:r>
          </a:p>
          <a:p>
            <a:r>
              <a:rPr lang="en-GB" u="sng">
                <a:hlinkClick r:id="rId3"/>
              </a:rPr>
              <a:t>https://historicengland.org.uk/listing/the-list/list-entry/1293302?section=official-list-entry</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41930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of the Peace Garden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4182839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a:solidFill>
                  <a:srgbClr val="597F32"/>
                </a:solidFill>
                <a:latin typeface="Arial" panose="020B0604020202020204" pitchFamily="34" charset="0"/>
                <a:ea typeface="+mj-ea"/>
                <a:cs typeface="+mj-cs"/>
              </a:rPr>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648765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168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321029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10527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595892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007161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2935263235"/>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633156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3972829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931793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50173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36252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363899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2487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1639824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2709125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20017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3599958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355497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561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sv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manchester.gov.uk/info/500138/central_library/6316/what_you_can_do_at_central_library/2" TargetMode="External"/><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hyperlink" Target="https://www.warmemorialsonline.org.uk/" TargetMode="External"/><Relationship Id="rId5" Type="http://schemas.openxmlformats.org/officeDocument/2006/relationships/hyperlink" Target="https://vimeo.com/manage/videos/215861505" TargetMode="External"/><Relationship Id="rId10" Type="http://schemas.openxmlformats.org/officeDocument/2006/relationships/image" Target="../media/image37.png"/><Relationship Id="rId4" Type="http://schemas.openxmlformats.org/officeDocument/2006/relationships/hyperlink" Target="https://www.pankhursttrust.org/pankhurst-centre" TargetMode="Externa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https://historicengland.org.uk/content/docs/education/explorer/make-a-peace-dove-pdf/"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historicengland.org.uk/content/docs/education/explorer/peace-dove-templat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44.png"/><Relationship Id="rId12"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12.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make-a-peace-dove-pdf/" TargetMode="External"/><Relationship Id="rId2" Type="http://schemas.openxmlformats.org/officeDocument/2006/relationships/hyperlink" Target="https://storymaps.arcgis.com/stories/7be4bd21eae1425d8db2907a4bd81af5" TargetMode="External"/><Relationship Id="rId1" Type="http://schemas.openxmlformats.org/officeDocument/2006/relationships/slideLayout" Target="../slideLayouts/slideLayout42.xml"/><Relationship Id="rId4" Type="http://schemas.openxmlformats.org/officeDocument/2006/relationships/hyperlink" Target="https://historicengland.org.uk/content/docs/education/explorer/peace-dove-template-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hyperlink" Target="https://www.greatermancunians.blog/dr-erinma-bell-peace-activist"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hyperlink" Target="https://vimeo.com/manage/videos/2158615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2897-EB69-4F85-960B-8C953897FCD8}"/>
              </a:ext>
            </a:extLst>
          </p:cNvPr>
          <p:cNvSpPr>
            <a:spLocks noGrp="1"/>
          </p:cNvSpPr>
          <p:nvPr>
            <p:ph type="title"/>
          </p:nvPr>
        </p:nvSpPr>
        <p:spPr/>
        <p:txBody>
          <a:bodyPr/>
          <a:lstStyle/>
          <a:p>
            <a:r>
              <a:rPr lang="en-GB"/>
              <a:t>Introductory Slide  the Manchester Young People’s Peace Trail</a:t>
            </a:r>
          </a:p>
        </p:txBody>
      </p:sp>
      <p:sp>
        <p:nvSpPr>
          <p:cNvPr id="3" name="Subtitle 2" descr="Text box introducing the Peace Trail ">
            <a:extLst>
              <a:ext uri="{FF2B5EF4-FFF2-40B4-BE49-F238E27FC236}">
                <a16:creationId xmlns:a16="http://schemas.microsoft.com/office/drawing/2014/main" id="{158F2AE9-DBCD-495A-8D0C-52B39A7ACBDA}"/>
              </a:ext>
            </a:extLst>
          </p:cNvPr>
          <p:cNvSpPr>
            <a:spLocks noGrp="1"/>
          </p:cNvSpPr>
          <p:nvPr>
            <p:ph type="subTitle" idx="1"/>
          </p:nvPr>
        </p:nvSpPr>
        <p:spPr>
          <a:xfrm>
            <a:off x="309953" y="2568383"/>
            <a:ext cx="3486042" cy="2410371"/>
          </a:xfrm>
        </p:spPr>
        <p:txBody>
          <a:bodyPr lIns="0" tIns="45720" rIns="91440" bIns="45720" anchor="t"/>
          <a:lstStyle/>
          <a:p>
            <a:pPr algn="ctr"/>
            <a:r>
              <a:rPr lang="en-GB"/>
              <a:t>Manchester Peace Trail</a:t>
            </a:r>
          </a:p>
          <a:p>
            <a:pPr algn="ctr"/>
            <a:r>
              <a:rPr lang="en-GB"/>
              <a:t>Key Stage 2</a:t>
            </a:r>
          </a:p>
          <a:p>
            <a:pPr algn="ctr"/>
            <a:endParaRPr lang="en-GB" sz="1100" b="0">
              <a:latin typeface="Calibri"/>
              <a:cs typeface="Calibri"/>
            </a:endParaRPr>
          </a:p>
          <a:p>
            <a:pPr algn="ctr"/>
            <a:endParaRPr lang="en-GB" sz="1100" b="0">
              <a:latin typeface="Calibri"/>
              <a:cs typeface="Calibri"/>
            </a:endParaRPr>
          </a:p>
          <a:p>
            <a:pPr algn="ctr"/>
            <a:r>
              <a:rPr lang="en-GB">
                <a:latin typeface="Arial"/>
                <a:cs typeface="Calibri"/>
              </a:rPr>
              <a:t>How can we use buildings, statues and memorials </a:t>
            </a:r>
            <a:r>
              <a:rPr lang="en-GB">
                <a:latin typeface="Arial"/>
                <a:cs typeface="Arial"/>
              </a:rPr>
              <a:t>to learn about peace, justice and equality?</a:t>
            </a:r>
            <a:endParaRPr lang="en-GB">
              <a:cs typeface="Arial"/>
            </a:endParaRPr>
          </a:p>
        </p:txBody>
      </p:sp>
      <p:pic>
        <p:nvPicPr>
          <p:cNvPr id="6" name="Picture Placeholder 5" descr="A statue of a Emmeline Pankhust&#10;&#10;">
            <a:extLst>
              <a:ext uri="{FF2B5EF4-FFF2-40B4-BE49-F238E27FC236}">
                <a16:creationId xmlns:a16="http://schemas.microsoft.com/office/drawing/2014/main" id="{3EABBC80-C9B3-4FD2-B0E3-D013177D2C23}"/>
              </a:ext>
            </a:extLst>
          </p:cNvPr>
          <p:cNvPicPr>
            <a:picLocks noGrp="1" noChangeAspect="1"/>
          </p:cNvPicPr>
          <p:nvPr>
            <p:ph type="pic" sz="quarter" idx="10"/>
          </p:nvPr>
        </p:nvPicPr>
        <p:blipFill rotWithShape="1">
          <a:blip r:embed="rId3"/>
          <a:srcRect l="18123" t="32373" r="58794" b="22563"/>
          <a:stretch/>
        </p:blipFill>
        <p:spPr>
          <a:xfrm rot="5400000">
            <a:off x="5639973" y="-1591723"/>
            <a:ext cx="6858000" cy="10041445"/>
          </a:xfrm>
        </p:spPr>
      </p:pic>
    </p:spTree>
    <p:extLst>
      <p:ext uri="{BB962C8B-B14F-4D97-AF65-F5344CB8AC3E}">
        <p14:creationId xmlns:p14="http://schemas.microsoft.com/office/powerpoint/2010/main" val="160948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5431602-6D9D-42ED-964B-817BBBD62EED}"/>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the Peace Garden and the Ginko tree">
            <a:extLst>
              <a:ext uri="{FF2B5EF4-FFF2-40B4-BE49-F238E27FC236}">
                <a16:creationId xmlns:a16="http://schemas.microsoft.com/office/drawing/2014/main" id="{2FFB2241-6AB0-41C9-9A61-6E47452C8502}"/>
              </a:ext>
            </a:extLst>
          </p:cNvPr>
          <p:cNvSpPr>
            <a:spLocks noGrp="1"/>
          </p:cNvSpPr>
          <p:nvPr>
            <p:ph type="title"/>
          </p:nvPr>
        </p:nvSpPr>
        <p:spPr/>
        <p:txBody>
          <a:bodyPr/>
          <a:lstStyle/>
          <a:p>
            <a:r>
              <a:rPr lang="en-GB"/>
              <a:t>The Peace Garden – The Gingko tree</a:t>
            </a:r>
          </a:p>
        </p:txBody>
      </p:sp>
      <p:pic>
        <p:nvPicPr>
          <p:cNvPr id="8" name="Picture Placeholder 7" descr="A Gingko tree&#10;&#10;">
            <a:extLst>
              <a:ext uri="{FF2B5EF4-FFF2-40B4-BE49-F238E27FC236}">
                <a16:creationId xmlns:a16="http://schemas.microsoft.com/office/drawing/2014/main" id="{7A075CFC-3F02-43A0-A6F0-78039E9EE2EE}"/>
              </a:ext>
            </a:extLst>
          </p:cNvPr>
          <p:cNvPicPr>
            <a:picLocks noGrp="1" noChangeAspect="1"/>
          </p:cNvPicPr>
          <p:nvPr>
            <p:ph type="pic" sz="quarter" idx="14"/>
          </p:nvPr>
        </p:nvPicPr>
        <p:blipFill>
          <a:blip r:embed="rId3"/>
          <a:srcRect l="16857" r="16857"/>
          <a:stretch>
            <a:fillRect/>
          </a:stretch>
        </p:blipFill>
        <p:spPr>
          <a:xfrm rot="5400000">
            <a:off x="512763" y="909638"/>
            <a:ext cx="4094162" cy="4632325"/>
          </a:xfrm>
        </p:spPr>
      </p:pic>
      <p:sp>
        <p:nvSpPr>
          <p:cNvPr id="6" name="Text Placeholder 5" descr="Label for the image of a Gingko tree">
            <a:extLst>
              <a:ext uri="{FF2B5EF4-FFF2-40B4-BE49-F238E27FC236}">
                <a16:creationId xmlns:a16="http://schemas.microsoft.com/office/drawing/2014/main" id="{DA864504-E3B9-4606-93F3-0461FF8AD2A9}"/>
              </a:ext>
            </a:extLst>
          </p:cNvPr>
          <p:cNvSpPr>
            <a:spLocks noGrp="1"/>
          </p:cNvSpPr>
          <p:nvPr>
            <p:ph type="body" sz="quarter" idx="23"/>
          </p:nvPr>
        </p:nvSpPr>
        <p:spPr/>
        <p:txBody>
          <a:bodyPr/>
          <a:lstStyle/>
          <a:p>
            <a:r>
              <a:rPr lang="en-GB"/>
              <a:t>A Gingko Tree</a:t>
            </a:r>
          </a:p>
        </p:txBody>
      </p:sp>
      <p:sp>
        <p:nvSpPr>
          <p:cNvPr id="4" name="Content Placeholder 3" descr="Text box with information on the Gingko tree">
            <a:extLst>
              <a:ext uri="{FF2B5EF4-FFF2-40B4-BE49-F238E27FC236}">
                <a16:creationId xmlns:a16="http://schemas.microsoft.com/office/drawing/2014/main" id="{13332FCE-3357-492F-BA43-CB1A4F4DC9D5}"/>
              </a:ext>
            </a:extLst>
          </p:cNvPr>
          <p:cNvSpPr>
            <a:spLocks noGrp="1"/>
          </p:cNvSpPr>
          <p:nvPr>
            <p:ph idx="1"/>
          </p:nvPr>
        </p:nvSpPr>
        <p:spPr>
          <a:xfrm>
            <a:off x="5278429" y="1545115"/>
            <a:ext cx="5905354" cy="4207006"/>
          </a:xfrm>
        </p:spPr>
        <p:txBody>
          <a:bodyPr/>
          <a:lstStyle/>
          <a:p>
            <a:r>
              <a:rPr lang="en-GB" sz="2000"/>
              <a:t>The Peace Garden includes other memorials, and Gingko trees are also planted there. These are trees that come from saplings of a tree in Hiroshima in Japan, that was damaged by the atomic bombing of the city at the end of the Second World War, in 1945.</a:t>
            </a:r>
          </a:p>
          <a:p>
            <a:endParaRPr lang="en-GB" sz="2000"/>
          </a:p>
          <a:p>
            <a:r>
              <a:rPr lang="en-GB" sz="2000"/>
              <a:t> The atomic bomb killed thousands of people, destroyed buildings and burnt land covering over 4 square miles. Miraculously, a Gingko tree regrew the following spring and it is now a symbol of peace.</a:t>
            </a:r>
          </a:p>
          <a:p>
            <a:endParaRPr lang="en-GB"/>
          </a:p>
        </p:txBody>
      </p:sp>
    </p:spTree>
    <p:extLst>
      <p:ext uri="{BB962C8B-B14F-4D97-AF65-F5344CB8AC3E}">
        <p14:creationId xmlns:p14="http://schemas.microsoft.com/office/powerpoint/2010/main" val="356287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DC96FD7-7CF4-404D-966A-26543621CB82}"/>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The Hidden Gem">
            <a:extLst>
              <a:ext uri="{FF2B5EF4-FFF2-40B4-BE49-F238E27FC236}">
                <a16:creationId xmlns:a16="http://schemas.microsoft.com/office/drawing/2014/main" id="{30AB3F4F-063F-47D7-AFA9-EE678D3A0ED0}"/>
              </a:ext>
            </a:extLst>
          </p:cNvPr>
          <p:cNvSpPr>
            <a:spLocks noGrp="1"/>
          </p:cNvSpPr>
          <p:nvPr>
            <p:ph type="title"/>
          </p:nvPr>
        </p:nvSpPr>
        <p:spPr/>
        <p:txBody>
          <a:bodyPr/>
          <a:lstStyle/>
          <a:p>
            <a:pPr algn="ctr"/>
            <a:r>
              <a:rPr lang="en-GB"/>
              <a:t>The Hidden Gem – St Mary’s Roman Catholic Church</a:t>
            </a:r>
          </a:p>
        </p:txBody>
      </p:sp>
      <p:sp>
        <p:nvSpPr>
          <p:cNvPr id="4" name="Content Placeholder 3" descr="Text box with information on the Hidden Gem">
            <a:extLst>
              <a:ext uri="{FF2B5EF4-FFF2-40B4-BE49-F238E27FC236}">
                <a16:creationId xmlns:a16="http://schemas.microsoft.com/office/drawing/2014/main" id="{9F159CFD-0902-4FAD-93F1-1F6D2F370151}"/>
              </a:ext>
            </a:extLst>
          </p:cNvPr>
          <p:cNvSpPr>
            <a:spLocks noGrp="1"/>
          </p:cNvSpPr>
          <p:nvPr>
            <p:ph idx="1"/>
          </p:nvPr>
        </p:nvSpPr>
        <p:spPr>
          <a:xfrm>
            <a:off x="357187" y="1080311"/>
            <a:ext cx="5905354" cy="5307425"/>
          </a:xfrm>
        </p:spPr>
        <p:txBody>
          <a:bodyPr/>
          <a:lstStyle/>
          <a:p>
            <a:r>
              <a:rPr lang="en-GB" sz="1600"/>
              <a:t>Around 500 years ago King Henry VIII declared himself the head of the Church of England and banned people from worshipping in Roman Catholic Churches because he. He did this because he wanted to divorce his first wife and remarry, and the Catholic faith does not allow this. He ordered the destruction of many Catholic churches and monasteries, and people who were Catholics had to meet in secret to worship together.</a:t>
            </a:r>
          </a:p>
          <a:p>
            <a:r>
              <a:rPr lang="en-GB" sz="1600"/>
              <a:t> </a:t>
            </a:r>
          </a:p>
          <a:p>
            <a:r>
              <a:rPr lang="en-GB" sz="1600"/>
              <a:t>In 1791, around 300 years later, the laws changed, and St Mary’s church was one of the first Catholic churches to be built in Manchester. It is known as the Hidden Gem because it is tucked away, and many people don’t know it is there. The church is a reminder of the need for acceptance of different faiths and beliefs. </a:t>
            </a:r>
          </a:p>
          <a:p>
            <a:r>
              <a:rPr lang="en-GB" sz="1600"/>
              <a:t> </a:t>
            </a:r>
          </a:p>
          <a:p>
            <a:r>
              <a:rPr lang="en-GB" sz="1600"/>
              <a:t>Nowadays, there are many different faith buildings across Manchester, including Muslim mosques, Jewish synagogues, Sikh gurdwaras, Jain temples and Buddhist centres. People who want to worship are free to do so where and how they choose. </a:t>
            </a:r>
          </a:p>
          <a:p>
            <a:endParaRPr lang="en-GB"/>
          </a:p>
        </p:txBody>
      </p:sp>
      <p:pic>
        <p:nvPicPr>
          <p:cNvPr id="8" name="Picture Placeholder 7" descr="St Mary's Roman Catholic Church, known as the Hidden Gem.">
            <a:extLst>
              <a:ext uri="{FF2B5EF4-FFF2-40B4-BE49-F238E27FC236}">
                <a16:creationId xmlns:a16="http://schemas.microsoft.com/office/drawing/2014/main" id="{F01BFA50-8FDD-4216-AB5D-A594BE6180EA}"/>
              </a:ext>
            </a:extLst>
          </p:cNvPr>
          <p:cNvPicPr>
            <a:picLocks noGrp="1" noChangeAspect="1"/>
          </p:cNvPicPr>
          <p:nvPr>
            <p:ph type="pic" sz="quarter" idx="14"/>
          </p:nvPr>
        </p:nvPicPr>
        <p:blipFill rotWithShape="1">
          <a:blip r:embed="rId3"/>
          <a:srcRect l="-3168" t="369" r="4026" b="9822"/>
          <a:stretch/>
        </p:blipFill>
        <p:spPr>
          <a:xfrm rot="5400000">
            <a:off x="6770752" y="1778889"/>
            <a:ext cx="4388683" cy="2981738"/>
          </a:xfrm>
        </p:spPr>
      </p:pic>
      <p:sp>
        <p:nvSpPr>
          <p:cNvPr id="6" name="Text Placeholder 5" descr="Label for The Hidden Gem image">
            <a:extLst>
              <a:ext uri="{FF2B5EF4-FFF2-40B4-BE49-F238E27FC236}">
                <a16:creationId xmlns:a16="http://schemas.microsoft.com/office/drawing/2014/main" id="{BCF2C233-20CB-425A-8601-15B3D15AB233}"/>
              </a:ext>
            </a:extLst>
          </p:cNvPr>
          <p:cNvSpPr>
            <a:spLocks noGrp="1"/>
          </p:cNvSpPr>
          <p:nvPr>
            <p:ph type="body" sz="quarter" idx="23"/>
          </p:nvPr>
        </p:nvSpPr>
        <p:spPr/>
        <p:txBody>
          <a:bodyPr/>
          <a:lstStyle/>
          <a:p>
            <a:r>
              <a:rPr lang="en-GB"/>
              <a:t>The Hidden Gem</a:t>
            </a:r>
          </a:p>
        </p:txBody>
      </p:sp>
    </p:spTree>
    <p:extLst>
      <p:ext uri="{BB962C8B-B14F-4D97-AF65-F5344CB8AC3E}">
        <p14:creationId xmlns:p14="http://schemas.microsoft.com/office/powerpoint/2010/main" val="22846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tle text box for activities to do before going on the trail">
            <a:extLst>
              <a:ext uri="{FF2B5EF4-FFF2-40B4-BE49-F238E27FC236}">
                <a16:creationId xmlns:a16="http://schemas.microsoft.com/office/drawing/2014/main" id="{47050668-119F-46B3-ABCA-63F39C498BC8}"/>
              </a:ext>
            </a:extLst>
          </p:cNvPr>
          <p:cNvSpPr>
            <a:spLocks noGrp="1"/>
          </p:cNvSpPr>
          <p:nvPr>
            <p:ph type="title"/>
          </p:nvPr>
        </p:nvSpPr>
        <p:spPr/>
        <p:txBody>
          <a:bodyPr/>
          <a:lstStyle/>
          <a:p>
            <a:pPr algn="ctr"/>
            <a:r>
              <a:rPr lang="en-GB"/>
              <a:t> Activity suggestions </a:t>
            </a:r>
            <a:r>
              <a:rPr lang="en-GB">
                <a:solidFill>
                  <a:srgbClr val="FF0000"/>
                </a:solidFill>
              </a:rPr>
              <a:t>before</a:t>
            </a:r>
            <a:r>
              <a:rPr lang="en-GB"/>
              <a:t> doing the Peace Trail</a:t>
            </a:r>
          </a:p>
        </p:txBody>
      </p:sp>
      <p:pic>
        <p:nvPicPr>
          <p:cNvPr id="7" name="Picture Placeholder 6" descr="Screenshot of the Peace Trail Story map">
            <a:extLst>
              <a:ext uri="{FF2B5EF4-FFF2-40B4-BE49-F238E27FC236}">
                <a16:creationId xmlns:a16="http://schemas.microsoft.com/office/drawing/2014/main" id="{051246A4-7E08-49D0-BC20-F4E27C071705}"/>
              </a:ext>
            </a:extLst>
          </p:cNvPr>
          <p:cNvPicPr>
            <a:picLocks noGrp="1" noChangeAspect="1"/>
          </p:cNvPicPr>
          <p:nvPr>
            <p:ph type="pic" sz="quarter" idx="14"/>
          </p:nvPr>
        </p:nvPicPr>
        <p:blipFill>
          <a:blip r:embed="rId3"/>
          <a:srcRect l="24353" r="24353"/>
          <a:stretch>
            <a:fillRect/>
          </a:stretch>
        </p:blipFill>
        <p:spPr>
          <a:prstGeom prst="rect">
            <a:avLst/>
          </a:prstGeom>
        </p:spPr>
      </p:pic>
      <p:sp>
        <p:nvSpPr>
          <p:cNvPr id="2" name="Picture Placeholder 1">
            <a:extLst>
              <a:ext uri="{FF2B5EF4-FFF2-40B4-BE49-F238E27FC236}">
                <a16:creationId xmlns:a16="http://schemas.microsoft.com/office/drawing/2014/main" id="{F8E8A3BC-977C-4B06-A626-FB951320FB73}"/>
              </a:ext>
              <a:ext uri="{C183D7F6-B498-43B3-948B-1728B52AA6E4}">
                <adec:decorative xmlns:adec="http://schemas.microsoft.com/office/drawing/2017/decorative" val="1"/>
              </a:ext>
            </a:extLst>
          </p:cNvPr>
          <p:cNvSpPr>
            <a:spLocks noGrp="1"/>
          </p:cNvSpPr>
          <p:nvPr>
            <p:ph type="pic" sz="quarter" idx="24"/>
          </p:nvPr>
        </p:nvSpPr>
        <p:spPr/>
      </p:sp>
      <p:sp>
        <p:nvSpPr>
          <p:cNvPr id="6" name="Text Placeholder 5" descr="Label for Story Map Screenshot">
            <a:extLst>
              <a:ext uri="{FF2B5EF4-FFF2-40B4-BE49-F238E27FC236}">
                <a16:creationId xmlns:a16="http://schemas.microsoft.com/office/drawing/2014/main" id="{1F233EF7-469D-47F7-8640-58CD5E36BFA1}"/>
              </a:ext>
            </a:extLst>
          </p:cNvPr>
          <p:cNvSpPr>
            <a:spLocks noGrp="1"/>
          </p:cNvSpPr>
          <p:nvPr>
            <p:ph type="body" sz="quarter" idx="23"/>
          </p:nvPr>
        </p:nvSpPr>
        <p:spPr>
          <a:xfrm>
            <a:off x="1008217" y="5752120"/>
            <a:ext cx="2830459" cy="414338"/>
          </a:xfrm>
        </p:spPr>
        <p:txBody>
          <a:bodyPr/>
          <a:lstStyle/>
          <a:p>
            <a:r>
              <a:rPr lang="en-GB"/>
              <a:t>Story Map screenshot</a:t>
            </a:r>
          </a:p>
        </p:txBody>
      </p:sp>
      <p:sp>
        <p:nvSpPr>
          <p:cNvPr id="8" name="Picture 4">
            <a:extLst>
              <a:ext uri="{FF2B5EF4-FFF2-40B4-BE49-F238E27FC236}">
                <a16:creationId xmlns:a16="http://schemas.microsoft.com/office/drawing/2014/main" id="{365BAEBB-4134-4391-910D-3500C73358CF}"/>
              </a:ext>
              <a:ext uri="{C183D7F6-B498-43B3-948B-1728B52AA6E4}">
                <adec:decorative xmlns:adec="http://schemas.microsoft.com/office/drawing/2017/decorative" val="1"/>
              </a:ext>
            </a:extLst>
          </p:cNvPr>
          <p:cNvSpPr/>
          <p:nvPr/>
        </p:nvSpPr>
        <p:spPr>
          <a:xfrm>
            <a:off x="5034708" y="898711"/>
            <a:ext cx="6149075" cy="5060578"/>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4" name="Content Placeholder 3" descr="Text box explaining pr-trail activities">
            <a:extLst>
              <a:ext uri="{FF2B5EF4-FFF2-40B4-BE49-F238E27FC236}">
                <a16:creationId xmlns:a16="http://schemas.microsoft.com/office/drawing/2014/main" id="{0A855E0F-4E38-47DD-91E0-5A9235CE5B0C}"/>
              </a:ext>
            </a:extLst>
          </p:cNvPr>
          <p:cNvSpPr>
            <a:spLocks noGrp="1"/>
          </p:cNvSpPr>
          <p:nvPr>
            <p:ph idx="1"/>
          </p:nvPr>
        </p:nvSpPr>
        <p:spPr>
          <a:xfrm>
            <a:off x="5422566" y="1174229"/>
            <a:ext cx="5373358" cy="4686245"/>
          </a:xfrm>
        </p:spPr>
        <p:txBody>
          <a:bodyPr/>
          <a:lstStyle/>
          <a:p>
            <a:r>
              <a:rPr lang="en-GB"/>
              <a:t>Explore the Story Map. You could do this as a whole-class activity, on the interactive whiteboard, or pupils could do this in pairs, using tablets.</a:t>
            </a:r>
          </a:p>
          <a:p>
            <a:endParaRPr lang="en-GB"/>
          </a:p>
          <a:p>
            <a:r>
              <a:rPr lang="en-GB"/>
              <a:t>The following activities could then be carried out in preparation for the Peace Trail.</a:t>
            </a:r>
          </a:p>
          <a:p>
            <a:endParaRPr lang="en-GB"/>
          </a:p>
        </p:txBody>
      </p:sp>
    </p:spTree>
    <p:extLst>
      <p:ext uri="{BB962C8B-B14F-4D97-AF65-F5344CB8AC3E}">
        <p14:creationId xmlns:p14="http://schemas.microsoft.com/office/powerpoint/2010/main" val="272942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ext box title for class discussion activity">
            <a:extLst>
              <a:ext uri="{FF2B5EF4-FFF2-40B4-BE49-F238E27FC236}">
                <a16:creationId xmlns:a16="http://schemas.microsoft.com/office/drawing/2014/main" id="{E17CC7A2-3ADD-4FCA-AB32-FC3744BB9C00}"/>
              </a:ext>
            </a:extLst>
          </p:cNvPr>
          <p:cNvSpPr>
            <a:spLocks noGrp="1"/>
          </p:cNvSpPr>
          <p:nvPr>
            <p:ph type="title"/>
          </p:nvPr>
        </p:nvSpPr>
        <p:spPr/>
        <p:txBody>
          <a:bodyPr/>
          <a:lstStyle/>
          <a:p>
            <a:pPr algn="ctr"/>
            <a:r>
              <a:rPr lang="en-GB"/>
              <a:t>Class or Group Discussion</a:t>
            </a:r>
          </a:p>
        </p:txBody>
      </p:sp>
      <p:sp>
        <p:nvSpPr>
          <p:cNvPr id="10" name="Decorative-Blob">
            <a:extLst>
              <a:ext uri="{FF2B5EF4-FFF2-40B4-BE49-F238E27FC236}">
                <a16:creationId xmlns:a16="http://schemas.microsoft.com/office/drawing/2014/main" id="{78FA7D8A-F404-421F-9256-F4B66A4955F5}"/>
              </a:ext>
              <a:ext uri="{C183D7F6-B498-43B3-948B-1728B52AA6E4}">
                <adec:decorative xmlns:adec="http://schemas.microsoft.com/office/drawing/2017/decorative" val="1"/>
              </a:ext>
            </a:extLst>
          </p:cNvPr>
          <p:cNvSpPr/>
          <p:nvPr/>
        </p:nvSpPr>
        <p:spPr>
          <a:xfrm>
            <a:off x="416718" y="901700"/>
            <a:ext cx="6275912" cy="5956300"/>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endParaRPr lang="en-US"/>
          </a:p>
        </p:txBody>
      </p:sp>
      <p:sp>
        <p:nvSpPr>
          <p:cNvPr id="12" name="Rectangle 11" descr="Text box with discussion ideas">
            <a:extLst>
              <a:ext uri="{FF2B5EF4-FFF2-40B4-BE49-F238E27FC236}">
                <a16:creationId xmlns:a16="http://schemas.microsoft.com/office/drawing/2014/main" id="{8DE1C543-CB9C-44D3-AE4D-F29C70B30895}"/>
              </a:ext>
            </a:extLst>
          </p:cNvPr>
          <p:cNvSpPr/>
          <p:nvPr/>
        </p:nvSpPr>
        <p:spPr>
          <a:xfrm>
            <a:off x="680713" y="1340693"/>
            <a:ext cx="5561668" cy="5078313"/>
          </a:xfrm>
          <a:prstGeom prst="rect">
            <a:avLst/>
          </a:prstGeom>
        </p:spPr>
        <p:txBody>
          <a:bodyPr wrap="square">
            <a:spAutoFit/>
          </a:bodyPr>
          <a:lstStyle/>
          <a:p>
            <a:r>
              <a:rPr lang="en-GB" b="1"/>
              <a:t>How do each of the sites on the trail remind us about peace, equality and living in a fairer world?</a:t>
            </a:r>
          </a:p>
          <a:p>
            <a:endParaRPr lang="en-GB"/>
          </a:p>
          <a:p>
            <a:pPr marL="342900" indent="-342900">
              <a:buFont typeface="Arial" panose="020B0604020202020204" pitchFamily="34" charset="0"/>
              <a:buChar char="•"/>
            </a:pPr>
            <a:r>
              <a:rPr lang="en-GB" b="1"/>
              <a:t>Library – free access to books for all</a:t>
            </a:r>
          </a:p>
          <a:p>
            <a:endParaRPr lang="en-GB" b="1"/>
          </a:p>
          <a:p>
            <a:pPr marL="342900" indent="-342900">
              <a:buFont typeface="Arial" panose="020B0604020202020204" pitchFamily="34" charset="0"/>
              <a:buChar char="•"/>
            </a:pPr>
            <a:r>
              <a:rPr lang="en-GB" b="1"/>
              <a:t>Emmeline Pankhurst – equal rights for women and men</a:t>
            </a:r>
          </a:p>
          <a:p>
            <a:pPr marL="342900" indent="-342900">
              <a:buFont typeface="Arial" panose="020B0604020202020204" pitchFamily="34" charset="0"/>
              <a:buChar char="•"/>
            </a:pPr>
            <a:endParaRPr lang="en-GB" b="1"/>
          </a:p>
          <a:p>
            <a:pPr marL="342900" indent="-342900">
              <a:buFont typeface="Arial" panose="020B0604020202020204" pitchFamily="34" charset="0"/>
              <a:buChar char="•"/>
            </a:pPr>
            <a:r>
              <a:rPr lang="en-GB" b="1"/>
              <a:t>Peterloo Memorial – fair voting system,</a:t>
            </a:r>
          </a:p>
          <a:p>
            <a:r>
              <a:rPr lang="en-GB" b="1"/>
              <a:t>      freedom of speech</a:t>
            </a:r>
          </a:p>
          <a:p>
            <a:endParaRPr lang="en-GB" b="1"/>
          </a:p>
          <a:p>
            <a:pPr marL="342900" indent="-342900">
              <a:buFont typeface="Arial" panose="020B0604020202020204" pitchFamily="34" charset="0"/>
              <a:buChar char="•"/>
            </a:pPr>
            <a:r>
              <a:rPr lang="en-GB" b="1"/>
              <a:t>Peace Garden – equality, freedom and peace</a:t>
            </a:r>
          </a:p>
          <a:p>
            <a:endParaRPr lang="en-GB" b="1"/>
          </a:p>
          <a:p>
            <a:pPr marL="342900" indent="-342900">
              <a:buFont typeface="Arial" panose="020B0604020202020204" pitchFamily="34" charset="0"/>
              <a:buChar char="•"/>
            </a:pPr>
            <a:r>
              <a:rPr lang="en-GB" b="1"/>
              <a:t>Hidden Gem – acceptance of different faiths </a:t>
            </a:r>
          </a:p>
          <a:p>
            <a:r>
              <a:rPr lang="en-GB" b="1"/>
              <a:t>     and beliefs</a:t>
            </a:r>
          </a:p>
          <a:p>
            <a:pPr marL="342900" indent="-342900">
              <a:buFont typeface="Arial" panose="020B0604020202020204" pitchFamily="34" charset="0"/>
              <a:buChar char="•"/>
            </a:pPr>
            <a:endParaRPr lang="en-GB" b="1"/>
          </a:p>
          <a:p>
            <a:pPr marL="342900" indent="-342900">
              <a:buFont typeface="Arial" panose="020B0604020202020204" pitchFamily="34" charset="0"/>
              <a:buChar char="•"/>
            </a:pPr>
            <a:r>
              <a:rPr lang="en-GB" b="1"/>
              <a:t>Cenotaph – remembrance and understanding</a:t>
            </a:r>
          </a:p>
          <a:p>
            <a:r>
              <a:rPr lang="en-GB" b="1"/>
              <a:t>      after the destruction of war</a:t>
            </a:r>
          </a:p>
        </p:txBody>
      </p:sp>
      <p:sp>
        <p:nvSpPr>
          <p:cNvPr id="8" name="Picture Placeholder 14" descr="Speech bubble">
            <a:extLst>
              <a:ext uri="{FF2B5EF4-FFF2-40B4-BE49-F238E27FC236}">
                <a16:creationId xmlns:a16="http://schemas.microsoft.com/office/drawing/2014/main" id="{1B8EE7C3-7CA1-4657-A8B9-D93CBD89D7FE}"/>
              </a:ext>
              <a:ext uri="{C183D7F6-B498-43B3-948B-1728B52AA6E4}">
                <adec:decorative xmlns:adec="http://schemas.microsoft.com/office/drawing/2017/decorative" val="0"/>
              </a:ext>
            </a:extLst>
          </p:cNvPr>
          <p:cNvSpPr txBox="1">
            <a:spLocks/>
          </p:cNvSpPr>
          <p:nvPr/>
        </p:nvSpPr>
        <p:spPr>
          <a:xfrm>
            <a:off x="7347685" y="2174132"/>
            <a:ext cx="3187369" cy="2144949"/>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r>
              <a:rPr lang="en-US" sz="1800" b="1"/>
              <a:t>Why do you think peace, equality and fairness are important in our world?</a:t>
            </a:r>
          </a:p>
        </p:txBody>
      </p:sp>
      <p:sp>
        <p:nvSpPr>
          <p:cNvPr id="5" name="Picture Placeholder 4" descr="Image of class discussion">
            <a:extLst>
              <a:ext uri="{FF2B5EF4-FFF2-40B4-BE49-F238E27FC236}">
                <a16:creationId xmlns:a16="http://schemas.microsoft.com/office/drawing/2014/main" id="{971FC54A-88FA-40F2-BC83-E05CCBDF5E86}"/>
              </a:ext>
            </a:extLst>
          </p:cNvPr>
          <p:cNvSpPr>
            <a:spLocks noGrp="1"/>
          </p:cNvSpPr>
          <p:nvPr>
            <p:ph type="pic" sz="quarter" idx="14"/>
          </p:nvPr>
        </p:nvSpPr>
        <p:spPr/>
      </p:sp>
      <p:pic>
        <p:nvPicPr>
          <p:cNvPr id="7" name="Picture 6" descr="Class Discussion Icon&#10;&#10;">
            <a:extLst>
              <a:ext uri="{FF2B5EF4-FFF2-40B4-BE49-F238E27FC236}">
                <a16:creationId xmlns:a16="http://schemas.microsoft.com/office/drawing/2014/main" id="{4D3B9C88-E5CC-4D63-A394-206DC547AE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5584" y="4683868"/>
            <a:ext cx="4171572" cy="1286410"/>
          </a:xfrm>
          <a:prstGeom prst="rect">
            <a:avLst/>
          </a:prstGeom>
        </p:spPr>
      </p:pic>
    </p:spTree>
    <p:extLst>
      <p:ext uri="{BB962C8B-B14F-4D97-AF65-F5344CB8AC3E}">
        <p14:creationId xmlns:p14="http://schemas.microsoft.com/office/powerpoint/2010/main" val="409052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tle text box for voting activity">
            <a:extLst>
              <a:ext uri="{FF2B5EF4-FFF2-40B4-BE49-F238E27FC236}">
                <a16:creationId xmlns:a16="http://schemas.microsoft.com/office/drawing/2014/main" id="{691B3CC9-2962-4B3B-8EC8-1FD6A4E6BF62}"/>
              </a:ext>
            </a:extLst>
          </p:cNvPr>
          <p:cNvSpPr>
            <a:spLocks noGrp="1"/>
          </p:cNvSpPr>
          <p:nvPr>
            <p:ph type="title"/>
          </p:nvPr>
        </p:nvSpPr>
        <p:spPr>
          <a:xfrm>
            <a:off x="357187" y="411982"/>
            <a:ext cx="10996613" cy="710288"/>
          </a:xfrm>
        </p:spPr>
        <p:txBody>
          <a:bodyPr/>
          <a:lstStyle/>
          <a:p>
            <a:pPr algn="ctr"/>
            <a:r>
              <a:rPr lang="en-GB" dirty="0"/>
              <a:t>Hold a Class Vote</a:t>
            </a:r>
          </a:p>
        </p:txBody>
      </p:sp>
      <p:sp>
        <p:nvSpPr>
          <p:cNvPr id="5" name="Picture Placeholder 4">
            <a:extLst>
              <a:ext uri="{FF2B5EF4-FFF2-40B4-BE49-F238E27FC236}">
                <a16:creationId xmlns:a16="http://schemas.microsoft.com/office/drawing/2014/main" id="{BE017FFD-2425-4F06-80ED-FF4D089C62EB}"/>
              </a:ext>
              <a:ext uri="{C183D7F6-B498-43B3-948B-1728B52AA6E4}">
                <adec:decorative xmlns:adec="http://schemas.microsoft.com/office/drawing/2017/decorative" val="1"/>
              </a:ext>
            </a:extLst>
          </p:cNvPr>
          <p:cNvSpPr>
            <a:spLocks noGrp="1"/>
          </p:cNvSpPr>
          <p:nvPr>
            <p:ph type="pic" sz="quarter" idx="14"/>
          </p:nvPr>
        </p:nvSpPr>
        <p:spPr>
          <a:xfrm>
            <a:off x="43676" y="382418"/>
            <a:ext cx="4822634" cy="5184767"/>
          </a:xfrm>
          <a:solidFill>
            <a:srgbClr val="FBECCC"/>
          </a:solidFill>
        </p:spPr>
      </p:sp>
      <p:grpSp>
        <p:nvGrpSpPr>
          <p:cNvPr id="7" name="Explain Character" descr="Explain Character">
            <a:extLst>
              <a:ext uri="{FF2B5EF4-FFF2-40B4-BE49-F238E27FC236}">
                <a16:creationId xmlns:a16="http://schemas.microsoft.com/office/drawing/2014/main" id="{EB18FB76-E69F-4BFA-9587-AC81E407E9FC}"/>
              </a:ext>
            </a:extLst>
          </p:cNvPr>
          <p:cNvGrpSpPr/>
          <p:nvPr/>
        </p:nvGrpSpPr>
        <p:grpSpPr>
          <a:xfrm>
            <a:off x="438425" y="649989"/>
            <a:ext cx="2194938" cy="1851517"/>
            <a:chOff x="-195630" y="1069897"/>
            <a:chExt cx="3547916" cy="3101569"/>
          </a:xfrm>
        </p:grpSpPr>
        <p:sp>
          <p:nvSpPr>
            <p:cNvPr id="8" name="Washi">
              <a:extLst>
                <a:ext uri="{FF2B5EF4-FFF2-40B4-BE49-F238E27FC236}">
                  <a16:creationId xmlns:a16="http://schemas.microsoft.com/office/drawing/2014/main" id="{286C3966-C156-41FE-A79E-B3502D12876A}"/>
                </a:ext>
                <a:ext uri="{C183D7F6-B498-43B3-948B-1728B52AA6E4}">
                  <adec:decorative xmlns:adec="http://schemas.microsoft.com/office/drawing/2017/decorative" val="1"/>
                </a:ext>
              </a:extLst>
            </p:cNvPr>
            <p:cNvSpPr txBox="1">
              <a:spLocks/>
            </p:cNvSpPr>
            <p:nvPr/>
          </p:nvSpPr>
          <p:spPr>
            <a:xfrm>
              <a:off x="814258" y="1069897"/>
              <a:ext cx="2538028" cy="845343"/>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AE6168A5-34B9-4ED4-A510-03256B91E9B1}"/>
                </a:ext>
              </a:extLst>
            </p:cNvPr>
            <p:cNvSpPr txBox="1">
              <a:spLocks/>
            </p:cNvSpPr>
            <p:nvPr/>
          </p:nvSpPr>
          <p:spPr>
            <a:xfrm rot="21383919">
              <a:off x="1183202" y="1176202"/>
              <a:ext cx="1581112" cy="58237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a:solidFill>
                    <a:srgbClr val="3F3F3F"/>
                  </a:solidFill>
                  <a:latin typeface="Helvetica" pitchFamily="2" charset="0"/>
                </a:rPr>
                <a:t>Vote for my idea!</a:t>
              </a:r>
              <a:endParaRPr lang="en-GB" sz="1200">
                <a:solidFill>
                  <a:srgbClr val="3F3F3F"/>
                </a:solidFill>
                <a:effectLst/>
                <a:latin typeface="Helvetica" pitchFamily="2" charset="0"/>
              </a:endParaRPr>
            </a:p>
          </p:txBody>
        </p:sp>
        <p:pic>
          <p:nvPicPr>
            <p:cNvPr id="10" name="Icon" descr="Explain character icon">
              <a:extLst>
                <a:ext uri="{FF2B5EF4-FFF2-40B4-BE49-F238E27FC236}">
                  <a16:creationId xmlns:a16="http://schemas.microsoft.com/office/drawing/2014/main" id="{5A2B29E4-AB9E-43B4-99A7-63702C54950B}"/>
                </a:ext>
              </a:extLst>
            </p:cNvPr>
            <p:cNvPicPr>
              <a:picLocks noChangeAspect="1"/>
            </p:cNvPicPr>
            <p:nvPr/>
          </p:nvPicPr>
          <p:blipFill>
            <a:blip r:embed="rId5"/>
            <a:stretch>
              <a:fillRect/>
            </a:stretch>
          </p:blipFill>
          <p:spPr>
            <a:xfrm>
              <a:off x="-195630" y="2104284"/>
              <a:ext cx="3369088" cy="2067182"/>
            </a:xfrm>
            <a:prstGeom prst="rect">
              <a:avLst/>
            </a:prstGeom>
          </p:spPr>
        </p:pic>
      </p:grpSp>
      <p:grpSp>
        <p:nvGrpSpPr>
          <p:cNvPr id="14" name="Imagine-Char" descr="Imagine Character">
            <a:extLst>
              <a:ext uri="{FF2B5EF4-FFF2-40B4-BE49-F238E27FC236}">
                <a16:creationId xmlns:a16="http://schemas.microsoft.com/office/drawing/2014/main" id="{F4C1ED0B-0B77-4BD0-BFAF-8BD1235973E4}"/>
              </a:ext>
            </a:extLst>
          </p:cNvPr>
          <p:cNvGrpSpPr/>
          <p:nvPr/>
        </p:nvGrpSpPr>
        <p:grpSpPr>
          <a:xfrm>
            <a:off x="2646911" y="1883918"/>
            <a:ext cx="1962113" cy="1867812"/>
            <a:chOff x="2795839" y="4082464"/>
            <a:chExt cx="2313801" cy="2621343"/>
          </a:xfrm>
        </p:grpSpPr>
        <p:sp>
          <p:nvSpPr>
            <p:cNvPr id="15" name="Deco-washi">
              <a:extLst>
                <a:ext uri="{FF2B5EF4-FFF2-40B4-BE49-F238E27FC236}">
                  <a16:creationId xmlns:a16="http://schemas.microsoft.com/office/drawing/2014/main" id="{661DB4CD-4511-40CD-8B8B-5F41145F5322}"/>
                </a:ext>
                <a:ext uri="{C183D7F6-B498-43B3-948B-1728B52AA6E4}">
                  <adec:decorative xmlns:adec="http://schemas.microsoft.com/office/drawing/2017/decorative" val="1"/>
                </a:ext>
              </a:extLst>
            </p:cNvPr>
            <p:cNvSpPr txBox="1">
              <a:spLocks/>
            </p:cNvSpPr>
            <p:nvPr/>
          </p:nvSpPr>
          <p:spPr>
            <a:xfrm>
              <a:off x="2805615" y="4082464"/>
              <a:ext cx="2082688"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FB4AF09D-1A91-402A-9D96-1190BB19662C}"/>
                </a:ext>
              </a:extLst>
            </p:cNvPr>
            <p:cNvSpPr txBox="1">
              <a:spLocks/>
            </p:cNvSpPr>
            <p:nvPr/>
          </p:nvSpPr>
          <p:spPr>
            <a:xfrm rot="21383919">
              <a:off x="2940036" y="4250673"/>
              <a:ext cx="1813845" cy="405511"/>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I need to listen to all the ideas first</a:t>
              </a:r>
            </a:p>
          </p:txBody>
        </p:sp>
        <p:pic>
          <p:nvPicPr>
            <p:cNvPr id="17" name="Imagine-icon" descr="Imagine character icon">
              <a:extLst>
                <a:ext uri="{FF2B5EF4-FFF2-40B4-BE49-F238E27FC236}">
                  <a16:creationId xmlns:a16="http://schemas.microsoft.com/office/drawing/2014/main" id="{27EFBE43-A4EA-4EB3-836D-4DCD67D04A5D}"/>
                </a:ext>
              </a:extLst>
            </p:cNvPr>
            <p:cNvPicPr>
              <a:picLocks noChangeAspect="1"/>
            </p:cNvPicPr>
            <p:nvPr/>
          </p:nvPicPr>
          <p:blipFill>
            <a:blip r:embed="rId6"/>
            <a:stretch>
              <a:fillRect/>
            </a:stretch>
          </p:blipFill>
          <p:spPr>
            <a:xfrm flipH="1">
              <a:off x="2795839" y="4770010"/>
              <a:ext cx="2313801" cy="1933797"/>
            </a:xfrm>
            <a:prstGeom prst="rect">
              <a:avLst/>
            </a:prstGeom>
          </p:spPr>
        </p:pic>
      </p:grpSp>
      <p:grpSp>
        <p:nvGrpSpPr>
          <p:cNvPr id="22" name="Look-Char" descr="Look Character">
            <a:extLst>
              <a:ext uri="{FF2B5EF4-FFF2-40B4-BE49-F238E27FC236}">
                <a16:creationId xmlns:a16="http://schemas.microsoft.com/office/drawing/2014/main" id="{32858A96-9407-4E54-B287-A961363C8572}"/>
              </a:ext>
            </a:extLst>
          </p:cNvPr>
          <p:cNvGrpSpPr/>
          <p:nvPr/>
        </p:nvGrpSpPr>
        <p:grpSpPr>
          <a:xfrm>
            <a:off x="526182" y="3200632"/>
            <a:ext cx="2304119" cy="1910520"/>
            <a:chOff x="5307975" y="669953"/>
            <a:chExt cx="2853019" cy="2621806"/>
          </a:xfrm>
        </p:grpSpPr>
        <p:sp>
          <p:nvSpPr>
            <p:cNvPr id="23" name="Deco-Washi">
              <a:extLst>
                <a:ext uri="{FF2B5EF4-FFF2-40B4-BE49-F238E27FC236}">
                  <a16:creationId xmlns:a16="http://schemas.microsoft.com/office/drawing/2014/main" id="{C8677B65-C5FF-41E0-BA39-EDC752054B51}"/>
                </a:ext>
                <a:ext uri="{C183D7F6-B498-43B3-948B-1728B52AA6E4}">
                  <adec:decorative xmlns:adec="http://schemas.microsoft.com/office/drawing/2017/decorative" val="1"/>
                </a:ext>
              </a:extLst>
            </p:cNvPr>
            <p:cNvSpPr txBox="1">
              <a:spLocks/>
            </p:cNvSpPr>
            <p:nvPr/>
          </p:nvSpPr>
          <p:spPr>
            <a:xfrm>
              <a:off x="5477987" y="732050"/>
              <a:ext cx="2382854"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4" name="Text Placeholder" descr="Look">
              <a:extLst>
                <a:ext uri="{FF2B5EF4-FFF2-40B4-BE49-F238E27FC236}">
                  <a16:creationId xmlns:a16="http://schemas.microsoft.com/office/drawing/2014/main" id="{9546CB4C-1F59-425C-B7A0-BCBA551AD42F}"/>
                </a:ext>
              </a:extLst>
            </p:cNvPr>
            <p:cNvSpPr txBox="1">
              <a:spLocks/>
            </p:cNvSpPr>
            <p:nvPr/>
          </p:nvSpPr>
          <p:spPr>
            <a:xfrm rot="21383919">
              <a:off x="5307975" y="669953"/>
              <a:ext cx="2722876" cy="80522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My vote is my business</a:t>
              </a:r>
            </a:p>
          </p:txBody>
        </p:sp>
        <p:pic>
          <p:nvPicPr>
            <p:cNvPr id="25" name="Look-icon" descr="Look character icon">
              <a:extLst>
                <a:ext uri="{FF2B5EF4-FFF2-40B4-BE49-F238E27FC236}">
                  <a16:creationId xmlns:a16="http://schemas.microsoft.com/office/drawing/2014/main" id="{C6879418-2909-4C1E-9447-FD4E1C37936E}"/>
                </a:ext>
              </a:extLst>
            </p:cNvPr>
            <p:cNvPicPr>
              <a:picLocks noChangeAspect="1"/>
            </p:cNvPicPr>
            <p:nvPr/>
          </p:nvPicPr>
          <p:blipFill>
            <a:blip r:embed="rId7"/>
            <a:stretch>
              <a:fillRect/>
            </a:stretch>
          </p:blipFill>
          <p:spPr>
            <a:xfrm>
              <a:off x="5731645" y="1725246"/>
              <a:ext cx="2429349" cy="1566513"/>
            </a:xfrm>
            <a:prstGeom prst="rect">
              <a:avLst/>
            </a:prstGeom>
          </p:spPr>
        </p:pic>
      </p:grpSp>
      <p:sp>
        <p:nvSpPr>
          <p:cNvPr id="2" name="Picture Placeholder 1">
            <a:extLst>
              <a:ext uri="{FF2B5EF4-FFF2-40B4-BE49-F238E27FC236}">
                <a16:creationId xmlns:a16="http://schemas.microsoft.com/office/drawing/2014/main" id="{804B6CD3-8D20-4B6A-990A-B17F2CE47F35}"/>
              </a:ext>
              <a:ext uri="{C183D7F6-B498-43B3-948B-1728B52AA6E4}">
                <adec:decorative xmlns:adec="http://schemas.microsoft.com/office/drawing/2017/decorative" val="1"/>
              </a:ext>
            </a:extLst>
          </p:cNvPr>
          <p:cNvSpPr>
            <a:spLocks noGrp="1"/>
          </p:cNvSpPr>
          <p:nvPr>
            <p:ph type="pic" sz="quarter" idx="24"/>
          </p:nvPr>
        </p:nvSpPr>
        <p:spPr>
          <a:xfrm>
            <a:off x="778016" y="5959289"/>
            <a:ext cx="3643313" cy="579437"/>
          </a:xfrm>
        </p:spPr>
      </p:sp>
      <p:sp>
        <p:nvSpPr>
          <p:cNvPr id="6" name="Text Placeholder 5" descr="label for image">
            <a:extLst>
              <a:ext uri="{FF2B5EF4-FFF2-40B4-BE49-F238E27FC236}">
                <a16:creationId xmlns:a16="http://schemas.microsoft.com/office/drawing/2014/main" id="{4870C9E9-E68D-4B21-8B12-EAC1ACD21A54}"/>
              </a:ext>
            </a:extLst>
          </p:cNvPr>
          <p:cNvSpPr>
            <a:spLocks noGrp="1"/>
          </p:cNvSpPr>
          <p:nvPr>
            <p:ph type="body" sz="quarter" idx="23"/>
          </p:nvPr>
        </p:nvSpPr>
        <p:spPr>
          <a:xfrm>
            <a:off x="1008217" y="6061244"/>
            <a:ext cx="2830459" cy="414338"/>
          </a:xfrm>
        </p:spPr>
        <p:txBody>
          <a:bodyPr/>
          <a:lstStyle/>
          <a:p>
            <a:r>
              <a:rPr lang="en-GB"/>
              <a:t>Why is important to have a secret ballot? </a:t>
            </a:r>
          </a:p>
        </p:txBody>
      </p:sp>
      <p:pic>
        <p:nvPicPr>
          <p:cNvPr id="11" name="Picture 11" descr="Decorative shape">
            <a:extLst>
              <a:ext uri="{FF2B5EF4-FFF2-40B4-BE49-F238E27FC236}">
                <a16:creationId xmlns:a16="http://schemas.microsoft.com/office/drawing/2014/main" id="{66308223-070B-42B6-9CFA-061D002C19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82800" y="887277"/>
            <a:ext cx="6388592" cy="5908465"/>
          </a:xfrm>
          <a:prstGeom prst="rect">
            <a:avLst/>
          </a:prstGeom>
        </p:spPr>
      </p:pic>
      <p:sp>
        <p:nvSpPr>
          <p:cNvPr id="4" name="Content Placeholder 3" descr="Text box with description of voting activity">
            <a:extLst>
              <a:ext uri="{FF2B5EF4-FFF2-40B4-BE49-F238E27FC236}">
                <a16:creationId xmlns:a16="http://schemas.microsoft.com/office/drawing/2014/main" id="{DA6E1D59-D3F0-438D-8D50-3527D811770C}"/>
              </a:ext>
            </a:extLst>
          </p:cNvPr>
          <p:cNvSpPr>
            <a:spLocks noGrp="1"/>
          </p:cNvSpPr>
          <p:nvPr>
            <p:ph idx="1"/>
          </p:nvPr>
        </p:nvSpPr>
        <p:spPr>
          <a:xfrm>
            <a:off x="5226891" y="1360094"/>
            <a:ext cx="5750128" cy="4207091"/>
          </a:xfrm>
        </p:spPr>
        <p:txBody>
          <a:bodyPr/>
          <a:lstStyle/>
          <a:p>
            <a:r>
              <a:rPr lang="en-GB" sz="2000"/>
              <a:t>Read again about the Peterloo Memorial</a:t>
            </a:r>
          </a:p>
          <a:p>
            <a:pPr marL="342900" indent="-342900">
              <a:buFont typeface="Arial" panose="020B0604020202020204" pitchFamily="34" charset="0"/>
              <a:buChar char="•"/>
            </a:pPr>
            <a:r>
              <a:rPr lang="en-GB" sz="2000"/>
              <a:t>Hold a vote on a choice of classroom activities e.g. a class story, a class game to play etc.</a:t>
            </a:r>
          </a:p>
          <a:p>
            <a:pPr marL="342900" indent="-342900">
              <a:buFont typeface="Arial" panose="020B0604020202020204" pitchFamily="34" charset="0"/>
              <a:buChar char="•"/>
            </a:pPr>
            <a:r>
              <a:rPr lang="en-GB" sz="2000"/>
              <a:t>Nominate children to run campaigns for the different stories, games or other ideas to vote for (make posters, deliver speeches etc).</a:t>
            </a:r>
          </a:p>
          <a:p>
            <a:pPr marL="342900" indent="-342900">
              <a:buFont typeface="Arial" panose="020B0604020202020204" pitchFamily="34" charset="0"/>
              <a:buChar char="•"/>
            </a:pPr>
            <a:r>
              <a:rPr lang="en-GB" sz="2000"/>
              <a:t>Consider how it would feel if some children were not allowed to vote? e.g. everyone wearing blue or children whose first name begins with a vowel.</a:t>
            </a:r>
          </a:p>
          <a:p>
            <a:pPr marL="342900" indent="-342900">
              <a:buFont typeface="Arial" panose="020B0604020202020204" pitchFamily="34" charset="0"/>
              <a:buChar char="•"/>
            </a:pPr>
            <a:r>
              <a:rPr lang="en-GB" sz="2000"/>
              <a:t>Children could cast their votes on ballot paper and post them in a ballot box.</a:t>
            </a:r>
          </a:p>
          <a:p>
            <a:pPr marL="342900" indent="-342900">
              <a:buFont typeface="Arial" panose="020B0604020202020204" pitchFamily="34" charset="0"/>
              <a:buChar char="•"/>
            </a:pPr>
            <a:r>
              <a:rPr lang="en-GB" sz="2000"/>
              <a:t>A group of children could be appointed to count the votes and announce the results.</a:t>
            </a:r>
          </a:p>
        </p:txBody>
      </p:sp>
    </p:spTree>
    <p:extLst>
      <p:ext uri="{BB962C8B-B14F-4D97-AF65-F5344CB8AC3E}">
        <p14:creationId xmlns:p14="http://schemas.microsoft.com/office/powerpoint/2010/main" val="305614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45810-5054-48CD-B31A-E84EADECCF80}"/>
              </a:ext>
              <a:ext uri="{C183D7F6-B498-43B3-948B-1728B52AA6E4}">
                <adec:decorative xmlns:adec="http://schemas.microsoft.com/office/drawing/2017/decorative" val="1"/>
              </a:ext>
            </a:extLst>
          </p:cNvPr>
          <p:cNvSpPr>
            <a:spLocks noGrp="1"/>
          </p:cNvSpPr>
          <p:nvPr>
            <p:ph type="pic" sz="quarter" idx="14"/>
          </p:nvPr>
        </p:nvSpPr>
        <p:spPr>
          <a:xfrm>
            <a:off x="5676087" y="1392903"/>
            <a:ext cx="5751795" cy="4559969"/>
          </a:xfrm>
          <a:solidFill>
            <a:srgbClr val="ADD0F0"/>
          </a:solidFill>
        </p:spPr>
      </p:sp>
      <p:sp>
        <p:nvSpPr>
          <p:cNvPr id="3" name="Title 2" descr="Text box title for activities to do after the Peace Trail">
            <a:extLst>
              <a:ext uri="{FF2B5EF4-FFF2-40B4-BE49-F238E27FC236}">
                <a16:creationId xmlns:a16="http://schemas.microsoft.com/office/drawing/2014/main" id="{52730E0F-A2AF-4BAA-9A71-9BA2A409C2EF}"/>
              </a:ext>
            </a:extLst>
          </p:cNvPr>
          <p:cNvSpPr>
            <a:spLocks noGrp="1"/>
          </p:cNvSpPr>
          <p:nvPr>
            <p:ph type="title"/>
          </p:nvPr>
        </p:nvSpPr>
        <p:spPr>
          <a:xfrm>
            <a:off x="735953" y="364225"/>
            <a:ext cx="9956394" cy="710288"/>
          </a:xfrm>
        </p:spPr>
        <p:txBody>
          <a:bodyPr/>
          <a:lstStyle/>
          <a:p>
            <a:r>
              <a:rPr lang="en-GB"/>
              <a:t>Activity suggestions </a:t>
            </a:r>
            <a:r>
              <a:rPr lang="en-GB">
                <a:solidFill>
                  <a:srgbClr val="FF0000"/>
                </a:solidFill>
              </a:rPr>
              <a:t>after</a:t>
            </a:r>
            <a:r>
              <a:rPr lang="en-GB"/>
              <a:t> doing the Peace Trail</a:t>
            </a:r>
          </a:p>
        </p:txBody>
      </p:sp>
      <p:grpSp>
        <p:nvGrpSpPr>
          <p:cNvPr id="7" name="Post-It" descr="Post-it note to highlight text">
            <a:extLst>
              <a:ext uri="{FF2B5EF4-FFF2-40B4-BE49-F238E27FC236}">
                <a16:creationId xmlns:a16="http://schemas.microsoft.com/office/drawing/2014/main" id="{1A826E3B-CA9C-4657-B366-31AA2B47E39F}"/>
              </a:ext>
            </a:extLst>
          </p:cNvPr>
          <p:cNvGrpSpPr/>
          <p:nvPr/>
        </p:nvGrpSpPr>
        <p:grpSpPr>
          <a:xfrm>
            <a:off x="132204" y="905418"/>
            <a:ext cx="5526194" cy="5588357"/>
            <a:chOff x="8856094" y="627956"/>
            <a:chExt cx="3262699" cy="2471098"/>
          </a:xfrm>
        </p:grpSpPr>
        <p:sp>
          <p:nvSpPr>
            <p:cNvPr id="8" name="Decorative-Blob">
              <a:extLst>
                <a:ext uri="{FF2B5EF4-FFF2-40B4-BE49-F238E27FC236}">
                  <a16:creationId xmlns:a16="http://schemas.microsoft.com/office/drawing/2014/main" id="{CD247235-8044-4E64-874E-0A3C77DEDA75}"/>
                </a:ext>
                <a:ext uri="{C183D7F6-B498-43B3-948B-1728B52AA6E4}">
                  <adec:decorative xmlns:adec="http://schemas.microsoft.com/office/drawing/2017/decorative" val="1"/>
                </a:ext>
              </a:extLst>
            </p:cNvPr>
            <p:cNvSpPr/>
            <p:nvPr/>
          </p:nvSpPr>
          <p:spPr>
            <a:xfrm>
              <a:off x="8856094" y="627956"/>
              <a:ext cx="3142668" cy="2471098"/>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endParaRPr lang="en-US"/>
            </a:p>
          </p:txBody>
        </p:sp>
        <p:sp>
          <p:nvSpPr>
            <p:cNvPr id="9" name="Main-Text" descr="Post-it note to highlight text">
              <a:extLst>
                <a:ext uri="{FF2B5EF4-FFF2-40B4-BE49-F238E27FC236}">
                  <a16:creationId xmlns:a16="http://schemas.microsoft.com/office/drawing/2014/main" id="{A8450FE2-A21B-4AC9-AE0E-124B7EF9AC76}"/>
                </a:ext>
              </a:extLst>
            </p:cNvPr>
            <p:cNvSpPr txBox="1"/>
            <p:nvPr/>
          </p:nvSpPr>
          <p:spPr>
            <a:xfrm>
              <a:off x="8927521" y="804760"/>
              <a:ext cx="3191272" cy="2132448"/>
            </a:xfrm>
            <a:prstGeom prst="rect">
              <a:avLst/>
            </a:prstGeom>
            <a:noFill/>
          </p:spPr>
          <p:txBody>
            <a:bodyPr wrap="square" rtlCol="0">
              <a:spAutoFit/>
            </a:bodyPr>
            <a:lstStyle/>
            <a:p>
              <a:pPr marL="285750" indent="-285750">
                <a:buFont typeface="Arial" panose="020B0604020202020204" pitchFamily="34" charset="0"/>
                <a:buChar char="•"/>
              </a:pPr>
              <a:r>
                <a:rPr lang="en-GB" b="1"/>
                <a:t>Find out more about the sites on the trail</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Visit Central Library and explore the exhibitions, displays and the </a:t>
              </a:r>
              <a:r>
                <a:rPr lang="en-GB" b="1">
                  <a:hlinkClick r:id="rId3"/>
                </a:rPr>
                <a:t>children’s library </a:t>
              </a:r>
              <a:r>
                <a:rPr lang="en-GB" b="1"/>
                <a:t>with your family</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Visit the </a:t>
              </a:r>
              <a:r>
                <a:rPr lang="en-GB" b="1">
                  <a:hlinkClick r:id="rId4"/>
                </a:rPr>
                <a:t>Pankhurst Centre </a:t>
              </a:r>
              <a:r>
                <a:rPr lang="en-GB" b="1"/>
                <a:t>at the weekend</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Watch the </a:t>
              </a:r>
              <a:r>
                <a:rPr lang="en-GB" b="1">
                  <a:hlinkClick r:id="rId5"/>
                </a:rPr>
                <a:t>animation</a:t>
              </a:r>
              <a:r>
                <a:rPr lang="en-GB" b="1"/>
                <a:t> about the Peterloo Massacre</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Look at a map of the local area and see how many different faith buildings you can find</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en-GB" b="1"/>
                <a:t>Find your nearest war memorial using the </a:t>
              </a:r>
              <a:r>
                <a:rPr lang="en-GB" b="1">
                  <a:hlinkClick r:id="rId6"/>
                </a:rPr>
                <a:t>War Memorials Trust location search </a:t>
              </a:r>
              <a:endParaRPr lang="en-GB" b="1"/>
            </a:p>
            <a:p>
              <a:endParaRPr lang="en-GB"/>
            </a:p>
          </p:txBody>
        </p:sp>
      </p:grpSp>
      <p:grpSp>
        <p:nvGrpSpPr>
          <p:cNvPr id="10" name="Investigate-Char" descr="Investigate Icon">
            <a:extLst>
              <a:ext uri="{FF2B5EF4-FFF2-40B4-BE49-F238E27FC236}">
                <a16:creationId xmlns:a16="http://schemas.microsoft.com/office/drawing/2014/main" id="{5858448B-04D3-416E-82C8-168BE87FBE85}"/>
              </a:ext>
            </a:extLst>
          </p:cNvPr>
          <p:cNvGrpSpPr/>
          <p:nvPr/>
        </p:nvGrpSpPr>
        <p:grpSpPr>
          <a:xfrm>
            <a:off x="6306102" y="1889014"/>
            <a:ext cx="2067904" cy="2663853"/>
            <a:chOff x="2927307" y="1046164"/>
            <a:chExt cx="2067904" cy="2663853"/>
          </a:xfrm>
        </p:grpSpPr>
        <p:sp>
          <p:nvSpPr>
            <p:cNvPr id="11" name="Deco-Washi">
              <a:extLst>
                <a:ext uri="{FF2B5EF4-FFF2-40B4-BE49-F238E27FC236}">
                  <a16:creationId xmlns:a16="http://schemas.microsoft.com/office/drawing/2014/main" id="{DDBE38F1-4E6C-48FE-924B-4408E5592212}"/>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descr="Investigate">
              <a:extLst>
                <a:ext uri="{FF2B5EF4-FFF2-40B4-BE49-F238E27FC236}">
                  <a16:creationId xmlns:a16="http://schemas.microsoft.com/office/drawing/2014/main" id="{E4D16862-0CAB-42C8-8413-BC7785CC18C8}"/>
                </a:ext>
              </a:extLst>
            </p:cNvPr>
            <p:cNvSpPr txBox="1">
              <a:spLocks/>
            </p:cNvSpPr>
            <p:nvPr/>
          </p:nvSpPr>
          <p:spPr>
            <a:xfrm rot="21383919">
              <a:off x="2972878" y="1154832"/>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13" name="Investigate-Char" descr="Investigate character icon">
              <a:extLst>
                <a:ext uri="{FF2B5EF4-FFF2-40B4-BE49-F238E27FC236}">
                  <a16:creationId xmlns:a16="http://schemas.microsoft.com/office/drawing/2014/main" id="{3115557E-A7D2-468A-A0DE-EF8C06D25FA8}"/>
                </a:ext>
              </a:extLst>
            </p:cNvPr>
            <p:cNvPicPr>
              <a:picLocks noChangeAspect="1"/>
            </p:cNvPicPr>
            <p:nvPr/>
          </p:nvPicPr>
          <p:blipFill>
            <a:blip r:embed="rId9"/>
            <a:stretch>
              <a:fillRect/>
            </a:stretch>
          </p:blipFill>
          <p:spPr>
            <a:xfrm>
              <a:off x="3036829" y="1719984"/>
              <a:ext cx="1958382" cy="1990033"/>
            </a:xfrm>
            <a:prstGeom prst="rect">
              <a:avLst/>
            </a:prstGeom>
          </p:spPr>
        </p:pic>
      </p:grpSp>
      <p:grpSp>
        <p:nvGrpSpPr>
          <p:cNvPr id="14" name="Research Character" descr="Research">
            <a:extLst>
              <a:ext uri="{FF2B5EF4-FFF2-40B4-BE49-F238E27FC236}">
                <a16:creationId xmlns:a16="http://schemas.microsoft.com/office/drawing/2014/main" id="{E9057AC2-F0D7-417B-9A0C-E989CAA2035F}"/>
              </a:ext>
            </a:extLst>
          </p:cNvPr>
          <p:cNvGrpSpPr/>
          <p:nvPr/>
        </p:nvGrpSpPr>
        <p:grpSpPr>
          <a:xfrm>
            <a:off x="8306827" y="2570052"/>
            <a:ext cx="2889756" cy="2981745"/>
            <a:chOff x="7823486" y="378506"/>
            <a:chExt cx="2889756" cy="2981745"/>
          </a:xfrm>
        </p:grpSpPr>
        <p:sp>
          <p:nvSpPr>
            <p:cNvPr id="15" name="Washi">
              <a:extLst>
                <a:ext uri="{FF2B5EF4-FFF2-40B4-BE49-F238E27FC236}">
                  <a16:creationId xmlns:a16="http://schemas.microsoft.com/office/drawing/2014/main" id="{2EAFD8EC-1255-43A9-AF08-A69FF0B8D2A8}"/>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D52564A7-38A4-453D-A894-DD854A880763}"/>
                </a:ext>
              </a:extLst>
            </p:cNvPr>
            <p:cNvSpPr txBox="1">
              <a:spLocks/>
            </p:cNvSpPr>
            <p:nvPr/>
          </p:nvSpPr>
          <p:spPr>
            <a:xfrm rot="21383919">
              <a:off x="7823486" y="564933"/>
              <a:ext cx="2568902" cy="414338"/>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Research</a:t>
              </a:r>
              <a:endParaRPr lang="en-GB" sz="5400">
                <a:solidFill>
                  <a:srgbClr val="3F3F3F"/>
                </a:solidFill>
                <a:effectLst/>
                <a:latin typeface="Helvetica" pitchFamily="2" charset="0"/>
              </a:endParaRPr>
            </a:p>
          </p:txBody>
        </p:sp>
        <p:pic>
          <p:nvPicPr>
            <p:cNvPr id="17" name="Icon" descr="Research character icon">
              <a:extLst>
                <a:ext uri="{FF2B5EF4-FFF2-40B4-BE49-F238E27FC236}">
                  <a16:creationId xmlns:a16="http://schemas.microsoft.com/office/drawing/2014/main" id="{DA44DCA5-164F-401E-A3A9-F885F70D07AD}"/>
                </a:ext>
              </a:extLst>
            </p:cNvPr>
            <p:cNvPicPr>
              <a:picLocks noChangeAspect="1"/>
            </p:cNvPicPr>
            <p:nvPr/>
          </p:nvPicPr>
          <p:blipFill>
            <a:blip r:embed="rId10"/>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19165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CC293A-27E3-4DFE-BAA4-689778EA8B6F}"/>
              </a:ext>
              <a:ext uri="{C183D7F6-B498-43B3-948B-1728B52AA6E4}">
                <adec:decorative xmlns:adec="http://schemas.microsoft.com/office/drawing/2017/decorative" val="1"/>
              </a:ext>
            </a:extLst>
          </p:cNvPr>
          <p:cNvSpPr>
            <a:spLocks noGrp="1"/>
          </p:cNvSpPr>
          <p:nvPr>
            <p:ph type="pic" sz="quarter" idx="26"/>
          </p:nvPr>
        </p:nvSpPr>
        <p:spPr>
          <a:xfrm>
            <a:off x="9175768" y="1651867"/>
            <a:ext cx="2836863" cy="631825"/>
          </a:xfrm>
        </p:spPr>
      </p:sp>
      <p:sp>
        <p:nvSpPr>
          <p:cNvPr id="2" name="Title 1" descr="Text box title for Peace Dove activity">
            <a:extLst>
              <a:ext uri="{FF2B5EF4-FFF2-40B4-BE49-F238E27FC236}">
                <a16:creationId xmlns:a16="http://schemas.microsoft.com/office/drawing/2014/main" id="{C404C538-DAC1-4380-A29C-E5FB1515692B}"/>
              </a:ext>
            </a:extLst>
          </p:cNvPr>
          <p:cNvSpPr>
            <a:spLocks noGrp="1"/>
          </p:cNvSpPr>
          <p:nvPr>
            <p:ph type="title"/>
          </p:nvPr>
        </p:nvSpPr>
        <p:spPr/>
        <p:txBody>
          <a:bodyPr/>
          <a:lstStyle/>
          <a:p>
            <a:pPr algn="ctr"/>
            <a:r>
              <a:rPr lang="en-GB"/>
              <a:t>Make a Peace Dove Display</a:t>
            </a:r>
          </a:p>
        </p:txBody>
      </p:sp>
      <p:sp>
        <p:nvSpPr>
          <p:cNvPr id="12" name="Picture 5" descr="Decorative shape">
            <a:extLst>
              <a:ext uri="{FF2B5EF4-FFF2-40B4-BE49-F238E27FC236}">
                <a16:creationId xmlns:a16="http://schemas.microsoft.com/office/drawing/2014/main" id="{05C62A37-9A57-44A6-98E3-E717A90FCFC6}"/>
              </a:ext>
            </a:extLst>
          </p:cNvPr>
          <p:cNvSpPr/>
          <p:nvPr/>
        </p:nvSpPr>
        <p:spPr>
          <a:xfrm>
            <a:off x="357188" y="1346201"/>
            <a:ext cx="5317906" cy="500380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Content Placeholder 2" descr="Text box describing the Peace Dove activity">
            <a:extLst>
              <a:ext uri="{FF2B5EF4-FFF2-40B4-BE49-F238E27FC236}">
                <a16:creationId xmlns:a16="http://schemas.microsoft.com/office/drawing/2014/main" id="{98DF8981-63BE-45F6-A351-487FEFBEF1C7}"/>
              </a:ext>
            </a:extLst>
          </p:cNvPr>
          <p:cNvSpPr>
            <a:spLocks noGrp="1"/>
          </p:cNvSpPr>
          <p:nvPr>
            <p:ph idx="1"/>
          </p:nvPr>
        </p:nvSpPr>
        <p:spPr>
          <a:xfrm>
            <a:off x="532684" y="1824935"/>
            <a:ext cx="5163268" cy="4266470"/>
          </a:xfrm>
        </p:spPr>
        <p:txBody>
          <a:bodyPr lIns="0" tIns="45720" rIns="90000" bIns="45720" anchor="t"/>
          <a:lstStyle/>
          <a:p>
            <a:pPr algn="ctr"/>
            <a:r>
              <a:rPr lang="en-GB" sz="2000" dirty="0"/>
              <a:t>Make Peace Doves and write messages of peace on the sides of the doves. Suggestions include:</a:t>
            </a:r>
            <a:endParaRPr lang="en-GB" sz="2000" dirty="0">
              <a:cs typeface="Arial"/>
            </a:endParaRPr>
          </a:p>
          <a:p>
            <a:pPr marL="457200" indent="-457200">
              <a:buFont typeface="Arial" panose="020B0604020202020204" pitchFamily="34" charset="0"/>
              <a:buChar char="•"/>
            </a:pPr>
            <a:r>
              <a:rPr lang="en-GB" sz="2000" dirty="0"/>
              <a:t>Using the  Peace Trail for inspiration</a:t>
            </a:r>
            <a:endParaRPr lang="en-GB" sz="2000" dirty="0">
              <a:cs typeface="Arial"/>
            </a:endParaRPr>
          </a:p>
          <a:p>
            <a:pPr marL="457200" indent="-457200">
              <a:buFont typeface="Arial" panose="020B0604020202020204" pitchFamily="34" charset="0"/>
              <a:buChar char="•"/>
            </a:pPr>
            <a:r>
              <a:rPr lang="en-GB" sz="2000" dirty="0"/>
              <a:t>Using names of people who have campaigned for peace and equality</a:t>
            </a:r>
            <a:endParaRPr lang="en-GB" sz="2000" dirty="0">
              <a:cs typeface="Arial"/>
            </a:endParaRPr>
          </a:p>
          <a:p>
            <a:pPr marL="457200" indent="-457200">
              <a:buFont typeface="Arial" panose="020B0604020202020204" pitchFamily="34" charset="0"/>
              <a:buChar char="•"/>
            </a:pPr>
            <a:r>
              <a:rPr lang="en-GB" sz="2000" dirty="0"/>
              <a:t>Using the names of soldiers who died fighting for peace and a fairer world</a:t>
            </a:r>
          </a:p>
          <a:p>
            <a:r>
              <a:rPr lang="en-GB" sz="2000" dirty="0">
                <a:cs typeface="Arial"/>
              </a:rPr>
              <a:t> Download the instructions on </a:t>
            </a:r>
            <a:r>
              <a:rPr lang="en-GB" sz="2000" b="1" dirty="0">
                <a:cs typeface="Arial"/>
                <a:hlinkClick r:id="rId3"/>
              </a:rPr>
              <a:t>How to Make Peace Dove</a:t>
            </a:r>
            <a:endParaRPr lang="en-GB" sz="2000" b="1" dirty="0">
              <a:cs typeface="Arial"/>
            </a:endParaRPr>
          </a:p>
          <a:p>
            <a:r>
              <a:rPr lang="en-GB" sz="2000" dirty="0">
                <a:cs typeface="Arial"/>
              </a:rPr>
              <a:t>Download the </a:t>
            </a:r>
            <a:r>
              <a:rPr lang="en-GB" sz="2000" b="1" dirty="0">
                <a:cs typeface="Arial"/>
                <a:hlinkClick r:id="rId4"/>
              </a:rPr>
              <a:t>Peace Dove Template</a:t>
            </a:r>
            <a:endParaRPr lang="en-GB" b="1" dirty="0"/>
          </a:p>
        </p:txBody>
      </p:sp>
      <p:sp>
        <p:nvSpPr>
          <p:cNvPr id="8" name="Picture Placeholder 7">
            <a:extLst>
              <a:ext uri="{FF2B5EF4-FFF2-40B4-BE49-F238E27FC236}">
                <a16:creationId xmlns:a16="http://schemas.microsoft.com/office/drawing/2014/main" id="{9FA04637-A1D7-4F0A-8B6A-56D1B97EED69}"/>
              </a:ext>
              <a:ext uri="{C183D7F6-B498-43B3-948B-1728B52AA6E4}">
                <adec:decorative xmlns:adec="http://schemas.microsoft.com/office/drawing/2017/decorative" val="1"/>
              </a:ext>
            </a:extLst>
          </p:cNvPr>
          <p:cNvSpPr>
            <a:spLocks noGrp="1"/>
          </p:cNvSpPr>
          <p:nvPr>
            <p:ph type="pic" sz="quarter" idx="25"/>
          </p:nvPr>
        </p:nvSpPr>
        <p:spPr>
          <a:xfrm>
            <a:off x="5979186" y="6091405"/>
            <a:ext cx="2836863" cy="631825"/>
          </a:xfrm>
        </p:spPr>
      </p:sp>
      <p:sp>
        <p:nvSpPr>
          <p:cNvPr id="6" name="Picture Placeholder 5">
            <a:extLst>
              <a:ext uri="{FF2B5EF4-FFF2-40B4-BE49-F238E27FC236}">
                <a16:creationId xmlns:a16="http://schemas.microsoft.com/office/drawing/2014/main" id="{8B67A566-4383-4299-8079-7F88E16329C0}"/>
              </a:ext>
              <a:ext uri="{C183D7F6-B498-43B3-948B-1728B52AA6E4}">
                <adec:decorative xmlns:adec="http://schemas.microsoft.com/office/drawing/2017/decorative" val="1"/>
              </a:ext>
            </a:extLst>
          </p:cNvPr>
          <p:cNvSpPr>
            <a:spLocks noGrp="1"/>
          </p:cNvSpPr>
          <p:nvPr>
            <p:ph type="pic" sz="quarter" idx="13"/>
          </p:nvPr>
        </p:nvSpPr>
        <p:spPr>
          <a:xfrm rot="1268507">
            <a:off x="7709841" y="2635772"/>
            <a:ext cx="3554984" cy="3845293"/>
          </a:xfrm>
        </p:spPr>
      </p:sp>
      <p:pic>
        <p:nvPicPr>
          <p:cNvPr id="14" name="Picture Placeholder 13">
            <a:extLst>
              <a:ext uri="{FF2B5EF4-FFF2-40B4-BE49-F238E27FC236}">
                <a16:creationId xmlns:a16="http://schemas.microsoft.com/office/drawing/2014/main" id="{CC1B717D-A424-4966-AD6A-14A304927AF6}"/>
              </a:ext>
              <a:ext uri="{C183D7F6-B498-43B3-948B-1728B52AA6E4}">
                <adec:decorative xmlns:adec="http://schemas.microsoft.com/office/drawing/2017/decorative" val="1"/>
              </a:ext>
            </a:extLst>
          </p:cNvPr>
          <p:cNvPicPr>
            <a:picLocks noGrp="1" noChangeAspect="1"/>
          </p:cNvPicPr>
          <p:nvPr>
            <p:ph type="pic" sz="quarter" idx="14"/>
          </p:nvPr>
        </p:nvPicPr>
        <p:blipFill>
          <a:blip r:embed="rId5"/>
          <a:srcRect l="9993" r="9993"/>
          <a:stretch>
            <a:fillRect/>
          </a:stretch>
        </p:blipFill>
        <p:spPr>
          <a:xfrm rot="12029611">
            <a:off x="8165409" y="2870393"/>
            <a:ext cx="3021784" cy="2832416"/>
          </a:xfrm>
        </p:spPr>
      </p:pic>
      <p:pic>
        <p:nvPicPr>
          <p:cNvPr id="16" name="Picture Placeholder 15" descr="Umage of a paper Peace Dove">
            <a:extLst>
              <a:ext uri="{FF2B5EF4-FFF2-40B4-BE49-F238E27FC236}">
                <a16:creationId xmlns:a16="http://schemas.microsoft.com/office/drawing/2014/main" id="{AF7FED97-2AA4-4F84-8EAC-E183D7A03367}"/>
              </a:ext>
            </a:extLst>
          </p:cNvPr>
          <p:cNvPicPr>
            <a:picLocks noGrp="1" noChangeAspect="1"/>
          </p:cNvPicPr>
          <p:nvPr>
            <p:ph type="pic" sz="quarter" idx="12"/>
          </p:nvPr>
        </p:nvPicPr>
        <p:blipFill>
          <a:blip r:embed="rId6"/>
          <a:srcRect l="14805" r="14805"/>
          <a:stretch>
            <a:fillRect/>
          </a:stretch>
        </p:blipFill>
        <p:spPr>
          <a:xfrm rot="4458705">
            <a:off x="6198013" y="158775"/>
            <a:ext cx="2869234" cy="2944813"/>
          </a:xfrm>
        </p:spPr>
      </p:pic>
      <p:sp>
        <p:nvSpPr>
          <p:cNvPr id="4" name="Picture Placeholder 3">
            <a:extLst>
              <a:ext uri="{FF2B5EF4-FFF2-40B4-BE49-F238E27FC236}">
                <a16:creationId xmlns:a16="http://schemas.microsoft.com/office/drawing/2014/main" id="{793CC5F7-59EF-44F9-9455-9B5A2ED8AC6E}"/>
              </a:ext>
              <a:ext uri="{C183D7F6-B498-43B3-948B-1728B52AA6E4}">
                <adec:decorative xmlns:adec="http://schemas.microsoft.com/office/drawing/2017/decorative" val="1"/>
              </a:ext>
            </a:extLst>
          </p:cNvPr>
          <p:cNvSpPr>
            <a:spLocks noGrp="1"/>
          </p:cNvSpPr>
          <p:nvPr>
            <p:ph type="pic" sz="quarter" idx="11"/>
          </p:nvPr>
        </p:nvSpPr>
        <p:spPr>
          <a:xfrm rot="20733588">
            <a:off x="5851662" y="42543"/>
            <a:ext cx="3533443" cy="3821993"/>
          </a:xfrm>
        </p:spPr>
      </p:sp>
      <p:sp>
        <p:nvSpPr>
          <p:cNvPr id="11" name="Text Placeholder 10" descr="label for activity">
            <a:extLst>
              <a:ext uri="{FF2B5EF4-FFF2-40B4-BE49-F238E27FC236}">
                <a16:creationId xmlns:a16="http://schemas.microsoft.com/office/drawing/2014/main" id="{2A429F38-E55B-4CF2-927A-56546011D19F}"/>
              </a:ext>
            </a:extLst>
          </p:cNvPr>
          <p:cNvSpPr>
            <a:spLocks noGrp="1"/>
          </p:cNvSpPr>
          <p:nvPr>
            <p:ph type="body" sz="quarter" idx="23"/>
          </p:nvPr>
        </p:nvSpPr>
        <p:spPr>
          <a:xfrm>
            <a:off x="9382525" y="1709745"/>
            <a:ext cx="2603237" cy="414338"/>
          </a:xfrm>
        </p:spPr>
        <p:txBody>
          <a:bodyPr/>
          <a:lstStyle/>
          <a:p>
            <a:r>
              <a:rPr lang="en-GB"/>
              <a:t>Create a classroom display</a:t>
            </a:r>
          </a:p>
        </p:txBody>
      </p:sp>
      <p:sp>
        <p:nvSpPr>
          <p:cNvPr id="9" name="Text Placeholder 8" descr="Label for activity">
            <a:extLst>
              <a:ext uri="{FF2B5EF4-FFF2-40B4-BE49-F238E27FC236}">
                <a16:creationId xmlns:a16="http://schemas.microsoft.com/office/drawing/2014/main" id="{F8E1B9A7-56DF-458B-904C-B15489EB88B5}"/>
              </a:ext>
            </a:extLst>
          </p:cNvPr>
          <p:cNvSpPr>
            <a:spLocks noGrp="1"/>
          </p:cNvSpPr>
          <p:nvPr>
            <p:ph type="body" sz="quarter" idx="24"/>
          </p:nvPr>
        </p:nvSpPr>
        <p:spPr>
          <a:xfrm>
            <a:off x="6096000" y="6241950"/>
            <a:ext cx="2603237" cy="414338"/>
          </a:xfrm>
        </p:spPr>
        <p:txBody>
          <a:bodyPr/>
          <a:lstStyle/>
          <a:p>
            <a:r>
              <a:rPr lang="en-GB"/>
              <a:t>Write your message of peace</a:t>
            </a:r>
          </a:p>
        </p:txBody>
      </p:sp>
    </p:spTree>
    <p:extLst>
      <p:ext uri="{BB962C8B-B14F-4D97-AF65-F5344CB8AC3E}">
        <p14:creationId xmlns:p14="http://schemas.microsoft.com/office/powerpoint/2010/main" val="424567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ext box title for Speech writing activity">
            <a:extLst>
              <a:ext uri="{FF2B5EF4-FFF2-40B4-BE49-F238E27FC236}">
                <a16:creationId xmlns:a16="http://schemas.microsoft.com/office/drawing/2014/main" id="{EB1B179F-3C48-4C30-A389-3841B26BC623}"/>
              </a:ext>
            </a:extLst>
          </p:cNvPr>
          <p:cNvSpPr>
            <a:spLocks noGrp="1"/>
          </p:cNvSpPr>
          <p:nvPr>
            <p:ph type="title"/>
          </p:nvPr>
        </p:nvSpPr>
        <p:spPr/>
        <p:txBody>
          <a:bodyPr/>
          <a:lstStyle/>
          <a:p>
            <a:pPr algn="ctr"/>
            <a:r>
              <a:rPr lang="en-GB"/>
              <a:t>Write a speech for Emmeline Pankhurst</a:t>
            </a:r>
          </a:p>
        </p:txBody>
      </p:sp>
      <p:sp>
        <p:nvSpPr>
          <p:cNvPr id="10" name="Speech Bubble: Oval 9" descr="Large, emty speech bubble">
            <a:extLst>
              <a:ext uri="{FF2B5EF4-FFF2-40B4-BE49-F238E27FC236}">
                <a16:creationId xmlns:a16="http://schemas.microsoft.com/office/drawing/2014/main" id="{2F616C4E-003F-492E-9B66-D6FCBF23F2BC}"/>
              </a:ext>
            </a:extLst>
          </p:cNvPr>
          <p:cNvSpPr/>
          <p:nvPr/>
        </p:nvSpPr>
        <p:spPr>
          <a:xfrm>
            <a:off x="617863" y="1016849"/>
            <a:ext cx="5871072" cy="4480568"/>
          </a:xfrm>
          <a:prstGeom prst="wedgeEllipseCallout">
            <a:avLst>
              <a:gd name="adj1" fmla="val 77723"/>
              <a:gd name="adj2" fmla="val -31488"/>
            </a:avLst>
          </a:prstGeom>
          <a:solidFill>
            <a:srgbClr val="FBE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icture Placeholder 1">
            <a:extLst>
              <a:ext uri="{FF2B5EF4-FFF2-40B4-BE49-F238E27FC236}">
                <a16:creationId xmlns:a16="http://schemas.microsoft.com/office/drawing/2014/main" id="{7CB888D8-FDDE-4453-826E-BC32E85733BB}"/>
              </a:ext>
              <a:ext uri="{C183D7F6-B498-43B3-948B-1728B52AA6E4}">
                <adec:decorative xmlns:adec="http://schemas.microsoft.com/office/drawing/2017/decorative" val="1"/>
              </a:ext>
            </a:extLst>
          </p:cNvPr>
          <p:cNvSpPr>
            <a:spLocks noGrp="1"/>
          </p:cNvSpPr>
          <p:nvPr>
            <p:ph type="pic" sz="quarter" idx="24"/>
          </p:nvPr>
        </p:nvSpPr>
        <p:spPr>
          <a:xfrm>
            <a:off x="2017019" y="5756973"/>
            <a:ext cx="3643313" cy="579437"/>
          </a:xfrm>
        </p:spPr>
      </p:sp>
      <p:sp>
        <p:nvSpPr>
          <p:cNvPr id="6" name="Text Placeholder 5" descr="label for the activity">
            <a:extLst>
              <a:ext uri="{FF2B5EF4-FFF2-40B4-BE49-F238E27FC236}">
                <a16:creationId xmlns:a16="http://schemas.microsoft.com/office/drawing/2014/main" id="{659D0F44-62FE-4D46-83C0-F8E861AAF6EF}"/>
              </a:ext>
            </a:extLst>
          </p:cNvPr>
          <p:cNvSpPr>
            <a:spLocks noGrp="1"/>
          </p:cNvSpPr>
          <p:nvPr>
            <p:ph type="body" sz="quarter" idx="23"/>
          </p:nvPr>
        </p:nvSpPr>
        <p:spPr>
          <a:xfrm>
            <a:off x="2239410" y="5774158"/>
            <a:ext cx="2830459" cy="414338"/>
          </a:xfrm>
        </p:spPr>
        <p:txBody>
          <a:bodyPr/>
          <a:lstStyle/>
          <a:p>
            <a:r>
              <a:rPr lang="en-GB"/>
              <a:t>Votes for women!</a:t>
            </a:r>
          </a:p>
        </p:txBody>
      </p:sp>
      <p:grpSp>
        <p:nvGrpSpPr>
          <p:cNvPr id="11" name="Write-Char" descr="Write Character">
            <a:extLst>
              <a:ext uri="{FF2B5EF4-FFF2-40B4-BE49-F238E27FC236}">
                <a16:creationId xmlns:a16="http://schemas.microsoft.com/office/drawing/2014/main" id="{C5A2F2C3-DDA9-4200-9142-5992D84D9195}"/>
              </a:ext>
            </a:extLst>
          </p:cNvPr>
          <p:cNvGrpSpPr/>
          <p:nvPr/>
        </p:nvGrpSpPr>
        <p:grpSpPr>
          <a:xfrm>
            <a:off x="6420843" y="3436503"/>
            <a:ext cx="2284277" cy="2610188"/>
            <a:chOff x="5178451" y="3499712"/>
            <a:chExt cx="2284277" cy="2610188"/>
          </a:xfrm>
        </p:grpSpPr>
        <p:sp>
          <p:nvSpPr>
            <p:cNvPr id="12" name="Deco-washi">
              <a:extLst>
                <a:ext uri="{FF2B5EF4-FFF2-40B4-BE49-F238E27FC236}">
                  <a16:creationId xmlns:a16="http://schemas.microsoft.com/office/drawing/2014/main" id="{62054230-7F8E-43A3-8132-0E8E3F33073C}"/>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8B8E2426-3EDE-4716-94C8-917D3B133F0F}"/>
                </a:ext>
              </a:extLst>
            </p:cNvPr>
            <p:cNvSpPr txBox="1">
              <a:spLocks/>
            </p:cNvSpPr>
            <p:nvPr/>
          </p:nvSpPr>
          <p:spPr>
            <a:xfrm rot="21383919">
              <a:off x="5712470" y="3624142"/>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4" name="Write-icon" descr="Write character icon">
              <a:extLst>
                <a:ext uri="{FF2B5EF4-FFF2-40B4-BE49-F238E27FC236}">
                  <a16:creationId xmlns:a16="http://schemas.microsoft.com/office/drawing/2014/main" id="{952C6EA7-D3E5-4DDA-8B5D-CFAC399C2C55}"/>
                </a:ext>
              </a:extLst>
            </p:cNvPr>
            <p:cNvPicPr>
              <a:picLocks noChangeAspect="1"/>
            </p:cNvPicPr>
            <p:nvPr/>
          </p:nvPicPr>
          <p:blipFill>
            <a:blip r:embed="rId5"/>
            <a:stretch>
              <a:fillRect/>
            </a:stretch>
          </p:blipFill>
          <p:spPr>
            <a:xfrm>
              <a:off x="5178451" y="4336790"/>
              <a:ext cx="2284277" cy="1773110"/>
            </a:xfrm>
            <a:prstGeom prst="rect">
              <a:avLst/>
            </a:prstGeom>
          </p:spPr>
        </p:pic>
      </p:grpSp>
      <p:pic>
        <p:nvPicPr>
          <p:cNvPr id="7" name="Content Placeholder 6" descr="A drawing of the Emmeline Pankhurst statue&#10;&#10;">
            <a:extLst>
              <a:ext uri="{FF2B5EF4-FFF2-40B4-BE49-F238E27FC236}">
                <a16:creationId xmlns:a16="http://schemas.microsoft.com/office/drawing/2014/main" id="{CAF7D9E1-94F9-4966-BBB0-911B1AC9720E}"/>
              </a:ext>
            </a:extLst>
          </p:cNvPr>
          <p:cNvPicPr>
            <a:picLocks noGrp="1" noChangeAspect="1"/>
          </p:cNvPicPr>
          <p:nvPr>
            <p:ph idx="1"/>
          </p:nvPr>
        </p:nvPicPr>
        <p:blipFill>
          <a:blip r:embed="rId6"/>
          <a:stretch>
            <a:fillRect/>
          </a:stretch>
        </p:blipFill>
        <p:spPr>
          <a:xfrm>
            <a:off x="7682785" y="1016849"/>
            <a:ext cx="3740053" cy="5352612"/>
          </a:xfrm>
          <a:prstGeom prst="rect">
            <a:avLst/>
          </a:prstGeom>
        </p:spPr>
      </p:pic>
    </p:spTree>
    <p:extLst>
      <p:ext uri="{BB962C8B-B14F-4D97-AF65-F5344CB8AC3E}">
        <p14:creationId xmlns:p14="http://schemas.microsoft.com/office/powerpoint/2010/main" val="66044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Washi">
            <a:extLst>
              <a:ext uri="{FF2B5EF4-FFF2-40B4-BE49-F238E27FC236}">
                <a16:creationId xmlns:a16="http://schemas.microsoft.com/office/drawing/2014/main" id="{5276032B-FAAB-4EC4-9E9D-122705FA3E0A}"/>
              </a:ext>
              <a:ext uri="{C183D7F6-B498-43B3-948B-1728B52AA6E4}">
                <adec:decorative xmlns:adec="http://schemas.microsoft.com/office/drawing/2017/decorative" val="1"/>
              </a:ext>
            </a:extLst>
          </p:cNvPr>
          <p:cNvGrpSpPr/>
          <p:nvPr/>
        </p:nvGrpSpPr>
        <p:grpSpPr>
          <a:xfrm>
            <a:off x="8806789" y="5280383"/>
            <a:ext cx="2328862" cy="681038"/>
            <a:chOff x="9425511" y="452969"/>
            <a:chExt cx="2328862" cy="681038"/>
          </a:xfrm>
        </p:grpSpPr>
        <p:sp>
          <p:nvSpPr>
            <p:cNvPr id="22" name="Washi">
              <a:extLst>
                <a:ext uri="{FF2B5EF4-FFF2-40B4-BE49-F238E27FC236}">
                  <a16:creationId xmlns:a16="http://schemas.microsoft.com/office/drawing/2014/main" id="{A0FB7454-10D1-4F84-A587-E64C0F5DF253}"/>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3" name="Text Placeholder" descr="date label">
              <a:extLst>
                <a:ext uri="{FF2B5EF4-FFF2-40B4-BE49-F238E27FC236}">
                  <a16:creationId xmlns:a16="http://schemas.microsoft.com/office/drawing/2014/main" id="{E5FA8034-544A-47FE-A032-2D0AA133F2BA}"/>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Slavery abolished in USA 1865</a:t>
              </a:r>
            </a:p>
          </p:txBody>
        </p:sp>
      </p:grpSp>
      <p:grpSp>
        <p:nvGrpSpPr>
          <p:cNvPr id="15" name="Washi">
            <a:extLst>
              <a:ext uri="{FF2B5EF4-FFF2-40B4-BE49-F238E27FC236}">
                <a16:creationId xmlns:a16="http://schemas.microsoft.com/office/drawing/2014/main" id="{238AB465-CA34-4DA3-B76B-8FC5377DCCAF}"/>
              </a:ext>
              <a:ext uri="{C183D7F6-B498-43B3-948B-1728B52AA6E4}">
                <adec:decorative xmlns:adec="http://schemas.microsoft.com/office/drawing/2017/decorative" val="1"/>
              </a:ext>
            </a:extLst>
          </p:cNvPr>
          <p:cNvGrpSpPr/>
          <p:nvPr/>
        </p:nvGrpSpPr>
        <p:grpSpPr>
          <a:xfrm>
            <a:off x="9126789" y="4374027"/>
            <a:ext cx="2328862" cy="681038"/>
            <a:chOff x="9425511" y="452969"/>
            <a:chExt cx="2328862" cy="681038"/>
          </a:xfrm>
        </p:grpSpPr>
        <p:sp>
          <p:nvSpPr>
            <p:cNvPr id="16" name="Washi">
              <a:extLst>
                <a:ext uri="{FF2B5EF4-FFF2-40B4-BE49-F238E27FC236}">
                  <a16:creationId xmlns:a16="http://schemas.microsoft.com/office/drawing/2014/main" id="{C894D204-B28C-40A7-97B5-D3DEE3D5DFB8}"/>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descr="Date label">
              <a:extLst>
                <a:ext uri="{FF2B5EF4-FFF2-40B4-BE49-F238E27FC236}">
                  <a16:creationId xmlns:a16="http://schemas.microsoft.com/office/drawing/2014/main" id="{B6CC6E12-E232-4341-B34D-08E31BE6C864}"/>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Peterloo Massacre 1819</a:t>
              </a:r>
            </a:p>
          </p:txBody>
        </p:sp>
      </p:grpSp>
      <p:grpSp>
        <p:nvGrpSpPr>
          <p:cNvPr id="30" name="Washi">
            <a:extLst>
              <a:ext uri="{FF2B5EF4-FFF2-40B4-BE49-F238E27FC236}">
                <a16:creationId xmlns:a16="http://schemas.microsoft.com/office/drawing/2014/main" id="{F0C6376A-C2C1-4BD9-B2CE-895C37C34D56}"/>
              </a:ext>
              <a:ext uri="{C183D7F6-B498-43B3-948B-1728B52AA6E4}">
                <adec:decorative xmlns:adec="http://schemas.microsoft.com/office/drawing/2017/decorative" val="1"/>
              </a:ext>
            </a:extLst>
          </p:cNvPr>
          <p:cNvGrpSpPr/>
          <p:nvPr/>
        </p:nvGrpSpPr>
        <p:grpSpPr>
          <a:xfrm>
            <a:off x="5925719" y="5325534"/>
            <a:ext cx="2328862" cy="681038"/>
            <a:chOff x="9425511" y="452969"/>
            <a:chExt cx="2328862" cy="681038"/>
          </a:xfrm>
        </p:grpSpPr>
        <p:sp>
          <p:nvSpPr>
            <p:cNvPr id="31" name="Washi">
              <a:extLst>
                <a:ext uri="{FF2B5EF4-FFF2-40B4-BE49-F238E27FC236}">
                  <a16:creationId xmlns:a16="http://schemas.microsoft.com/office/drawing/2014/main" id="{CD33F510-A6A2-4BDD-8D40-D6ED0A7462F5}"/>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2" name="Text Placeholder" descr="date label">
              <a:extLst>
                <a:ext uri="{FF2B5EF4-FFF2-40B4-BE49-F238E27FC236}">
                  <a16:creationId xmlns:a16="http://schemas.microsoft.com/office/drawing/2014/main" id="{7224AC53-F739-4E75-BF91-5BB4C8ED3111}"/>
                </a:ext>
                <a:ext uri="{C183D7F6-B498-43B3-948B-1728B52AA6E4}">
                  <adec:decorative xmlns:adec="http://schemas.microsoft.com/office/drawing/2017/decorative" val="0"/>
                </a:ext>
              </a:extLst>
            </p:cNvPr>
            <p:cNvSpPr txBox="1">
              <a:spLocks/>
            </p:cNvSpPr>
            <p:nvPr/>
          </p:nvSpPr>
          <p:spPr>
            <a:xfrm rot="21383919">
              <a:off x="9572023"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Some women get the vote 1918</a:t>
              </a:r>
            </a:p>
          </p:txBody>
        </p:sp>
      </p:grpSp>
      <p:grpSp>
        <p:nvGrpSpPr>
          <p:cNvPr id="18" name="Washi">
            <a:extLst>
              <a:ext uri="{FF2B5EF4-FFF2-40B4-BE49-F238E27FC236}">
                <a16:creationId xmlns:a16="http://schemas.microsoft.com/office/drawing/2014/main" id="{6124AACE-60B9-4D0D-A9E4-5A8F28269CE1}"/>
              </a:ext>
              <a:ext uri="{C183D7F6-B498-43B3-948B-1728B52AA6E4}">
                <adec:decorative xmlns:adec="http://schemas.microsoft.com/office/drawing/2017/decorative" val="1"/>
              </a:ext>
            </a:extLst>
          </p:cNvPr>
          <p:cNvGrpSpPr/>
          <p:nvPr/>
        </p:nvGrpSpPr>
        <p:grpSpPr>
          <a:xfrm>
            <a:off x="6327186" y="4521232"/>
            <a:ext cx="2328862" cy="681038"/>
            <a:chOff x="9425511" y="452969"/>
            <a:chExt cx="2328862" cy="681038"/>
          </a:xfrm>
        </p:grpSpPr>
        <p:sp>
          <p:nvSpPr>
            <p:cNvPr id="19" name="Washi">
              <a:extLst>
                <a:ext uri="{FF2B5EF4-FFF2-40B4-BE49-F238E27FC236}">
                  <a16:creationId xmlns:a16="http://schemas.microsoft.com/office/drawing/2014/main" id="{676315B2-A9D9-4A82-85E6-3E8887BC1667}"/>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0" name="Text Placeholder">
              <a:extLst>
                <a:ext uri="{FF2B5EF4-FFF2-40B4-BE49-F238E27FC236}">
                  <a16:creationId xmlns:a16="http://schemas.microsoft.com/office/drawing/2014/main" id="{CCD28024-BDD8-4C2F-94B8-FFDABC774B11}"/>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Hidden Gem built 1791</a:t>
              </a:r>
            </a:p>
          </p:txBody>
        </p:sp>
      </p:grpSp>
      <p:sp>
        <p:nvSpPr>
          <p:cNvPr id="5" name="Washi">
            <a:extLst>
              <a:ext uri="{FF2B5EF4-FFF2-40B4-BE49-F238E27FC236}">
                <a16:creationId xmlns:a16="http://schemas.microsoft.com/office/drawing/2014/main" id="{34217E79-CE94-4431-A03F-1A0FC2289FAA}"/>
              </a:ext>
              <a:ext uri="{C183D7F6-B498-43B3-948B-1728B52AA6E4}">
                <adec:decorative xmlns:adec="http://schemas.microsoft.com/office/drawing/2017/decorative" val="1"/>
              </a:ext>
            </a:extLst>
          </p:cNvPr>
          <p:cNvSpPr txBox="1">
            <a:spLocks/>
          </p:cNvSpPr>
          <p:nvPr/>
        </p:nvSpPr>
        <p:spPr>
          <a:xfrm>
            <a:off x="2425531" y="5314799"/>
            <a:ext cx="2760355"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r>
              <a:rPr lang="en-US" sz="1400" b="1"/>
              <a:t>Central Library opened 1934</a:t>
            </a:r>
          </a:p>
        </p:txBody>
      </p:sp>
      <p:grpSp>
        <p:nvGrpSpPr>
          <p:cNvPr id="27" name="Washi">
            <a:extLst>
              <a:ext uri="{FF2B5EF4-FFF2-40B4-BE49-F238E27FC236}">
                <a16:creationId xmlns:a16="http://schemas.microsoft.com/office/drawing/2014/main" id="{C3FDECFD-8274-4590-A281-EDA80C348487}"/>
              </a:ext>
              <a:ext uri="{C183D7F6-B498-43B3-948B-1728B52AA6E4}">
                <adec:decorative xmlns:adec="http://schemas.microsoft.com/office/drawing/2017/decorative" val="1"/>
              </a:ext>
            </a:extLst>
          </p:cNvPr>
          <p:cNvGrpSpPr/>
          <p:nvPr/>
        </p:nvGrpSpPr>
        <p:grpSpPr>
          <a:xfrm>
            <a:off x="3535954" y="4443119"/>
            <a:ext cx="2328862" cy="681038"/>
            <a:chOff x="9425511" y="452969"/>
            <a:chExt cx="2328862" cy="681038"/>
          </a:xfrm>
        </p:grpSpPr>
        <p:sp>
          <p:nvSpPr>
            <p:cNvPr id="28" name="Washi">
              <a:extLst>
                <a:ext uri="{FF2B5EF4-FFF2-40B4-BE49-F238E27FC236}">
                  <a16:creationId xmlns:a16="http://schemas.microsoft.com/office/drawing/2014/main" id="{34515722-5AF4-4973-8661-1C0EDEBC37E4}"/>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9" name="Text Placeholder">
              <a:extLst>
                <a:ext uri="{FF2B5EF4-FFF2-40B4-BE49-F238E27FC236}">
                  <a16:creationId xmlns:a16="http://schemas.microsoft.com/office/drawing/2014/main" id="{F1052E7D-CA5E-4A32-817A-F416BB63B33C}"/>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Cenotaph built 1924</a:t>
              </a:r>
            </a:p>
          </p:txBody>
        </p:sp>
      </p:grpSp>
      <p:sp>
        <p:nvSpPr>
          <p:cNvPr id="2" name="Title 1" descr="Text box title for the timeline activity">
            <a:extLst>
              <a:ext uri="{FF2B5EF4-FFF2-40B4-BE49-F238E27FC236}">
                <a16:creationId xmlns:a16="http://schemas.microsoft.com/office/drawing/2014/main" id="{6AF1C98C-A5E2-4B39-B460-05A9FB584CFE}"/>
              </a:ext>
            </a:extLst>
          </p:cNvPr>
          <p:cNvSpPr>
            <a:spLocks noGrp="1"/>
          </p:cNvSpPr>
          <p:nvPr>
            <p:ph type="title"/>
          </p:nvPr>
        </p:nvSpPr>
        <p:spPr>
          <a:xfrm>
            <a:off x="357187" y="397784"/>
            <a:ext cx="10996613" cy="710288"/>
          </a:xfrm>
        </p:spPr>
        <p:txBody>
          <a:bodyPr/>
          <a:lstStyle/>
          <a:p>
            <a:pPr algn="ctr"/>
            <a:r>
              <a:rPr lang="en-GB"/>
              <a:t>Arrange the images from the Peace Trail in a timeline</a:t>
            </a:r>
          </a:p>
        </p:txBody>
      </p:sp>
      <p:pic>
        <p:nvPicPr>
          <p:cNvPr id="42" name="Picture 41">
            <a:extLst>
              <a:ext uri="{FF2B5EF4-FFF2-40B4-BE49-F238E27FC236}">
                <a16:creationId xmlns:a16="http://schemas.microsoft.com/office/drawing/2014/main" id="{9A28F96B-F254-4C48-8CDE-88D62E7BD25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3865" y="1188683"/>
            <a:ext cx="1855808" cy="2860986"/>
          </a:xfrm>
          <a:prstGeom prst="rect">
            <a:avLst/>
          </a:prstGeom>
          <a:noFill/>
        </p:spPr>
      </p:pic>
      <p:pic>
        <p:nvPicPr>
          <p:cNvPr id="38" name="Picture 37" descr="The Hidden Gem">
            <a:extLst>
              <a:ext uri="{FF2B5EF4-FFF2-40B4-BE49-F238E27FC236}">
                <a16:creationId xmlns:a16="http://schemas.microsoft.com/office/drawing/2014/main" id="{BB6564B9-100B-4B58-A51B-D67EC487E05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839" y="1270493"/>
            <a:ext cx="1746239" cy="2500240"/>
          </a:xfrm>
          <a:prstGeom prst="rect">
            <a:avLst/>
          </a:prstGeom>
          <a:noFill/>
          <a:ln>
            <a:noFill/>
          </a:ln>
        </p:spPr>
      </p:pic>
      <p:pic>
        <p:nvPicPr>
          <p:cNvPr id="41" name="Picture 40">
            <a:extLst>
              <a:ext uri="{FF2B5EF4-FFF2-40B4-BE49-F238E27FC236}">
                <a16:creationId xmlns:a16="http://schemas.microsoft.com/office/drawing/2014/main" id="{404C18AF-7CE9-4B80-B21A-B80D0864D22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920538" y="1201024"/>
            <a:ext cx="1450374" cy="2920154"/>
          </a:xfrm>
          <a:prstGeom prst="rect">
            <a:avLst/>
          </a:prstGeom>
          <a:noFill/>
        </p:spPr>
      </p:pic>
      <p:pic>
        <p:nvPicPr>
          <p:cNvPr id="35" name="Picture 34" descr="Abraham Lincoln statue">
            <a:extLst>
              <a:ext uri="{FF2B5EF4-FFF2-40B4-BE49-F238E27FC236}">
                <a16:creationId xmlns:a16="http://schemas.microsoft.com/office/drawing/2014/main" id="{E3093926-CCA6-4376-97D1-ECA1C0852B1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7954" y="1345340"/>
            <a:ext cx="1450374" cy="2636045"/>
          </a:xfrm>
          <a:prstGeom prst="rect">
            <a:avLst/>
          </a:prstGeom>
          <a:noFill/>
          <a:ln>
            <a:noFill/>
          </a:ln>
        </p:spPr>
      </p:pic>
      <p:pic>
        <p:nvPicPr>
          <p:cNvPr id="43" name="Picture 42">
            <a:extLst>
              <a:ext uri="{FF2B5EF4-FFF2-40B4-BE49-F238E27FC236}">
                <a16:creationId xmlns:a16="http://schemas.microsoft.com/office/drawing/2014/main" id="{4AD83477-E7DE-4A7A-8519-A97B8B34E5A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882976" y="972844"/>
            <a:ext cx="2292400" cy="1580292"/>
          </a:xfrm>
          <a:prstGeom prst="rect">
            <a:avLst/>
          </a:prstGeom>
          <a:noFill/>
        </p:spPr>
      </p:pic>
      <p:pic>
        <p:nvPicPr>
          <p:cNvPr id="36" name="Picture 35" descr="Central Library">
            <a:extLst>
              <a:ext uri="{FF2B5EF4-FFF2-40B4-BE49-F238E27FC236}">
                <a16:creationId xmlns:a16="http://schemas.microsoft.com/office/drawing/2014/main" id="{FA14ABEB-2252-4CC7-B7E1-D696DE2BC26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5433" y="948607"/>
            <a:ext cx="2174717" cy="1512468"/>
          </a:xfrm>
          <a:prstGeom prst="rect">
            <a:avLst/>
          </a:prstGeom>
          <a:noFill/>
          <a:ln>
            <a:noFill/>
          </a:ln>
        </p:spPr>
      </p:pic>
      <p:pic>
        <p:nvPicPr>
          <p:cNvPr id="37" name="Picture 36" descr="Peterloo Memorial">
            <a:extLst>
              <a:ext uri="{FF2B5EF4-FFF2-40B4-BE49-F238E27FC236}">
                <a16:creationId xmlns:a16="http://schemas.microsoft.com/office/drawing/2014/main" id="{01AF5178-11D2-4F82-9B58-69CEC256EBD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2785" y="2856996"/>
            <a:ext cx="2385284" cy="1189046"/>
          </a:xfrm>
          <a:prstGeom prst="rect">
            <a:avLst/>
          </a:prstGeom>
          <a:noFill/>
          <a:ln>
            <a:noFill/>
          </a:ln>
        </p:spPr>
      </p:pic>
      <p:pic>
        <p:nvPicPr>
          <p:cNvPr id="44" name="Picture 43">
            <a:extLst>
              <a:ext uri="{FF2B5EF4-FFF2-40B4-BE49-F238E27FC236}">
                <a16:creationId xmlns:a16="http://schemas.microsoft.com/office/drawing/2014/main" id="{923FA904-BB5A-4BE6-8E89-E6483DECC6BF}"/>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807515" y="2749347"/>
            <a:ext cx="2467233" cy="1443920"/>
          </a:xfrm>
          <a:prstGeom prst="rect">
            <a:avLst/>
          </a:prstGeom>
          <a:noFill/>
        </p:spPr>
      </p:pic>
      <p:pic>
        <p:nvPicPr>
          <p:cNvPr id="34" name="Picture 33" descr="the cenotaph">
            <a:extLst>
              <a:ext uri="{FF2B5EF4-FFF2-40B4-BE49-F238E27FC236}">
                <a16:creationId xmlns:a16="http://schemas.microsoft.com/office/drawing/2014/main" id="{7312F5C8-CEEF-4924-B343-BAB7B2CF855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26566" y="1458957"/>
            <a:ext cx="1422855" cy="2188358"/>
          </a:xfrm>
          <a:prstGeom prst="rect">
            <a:avLst/>
          </a:prstGeom>
          <a:noFill/>
          <a:ln>
            <a:noFill/>
          </a:ln>
        </p:spPr>
      </p:pic>
      <p:pic>
        <p:nvPicPr>
          <p:cNvPr id="40" name="Picture 39">
            <a:extLst>
              <a:ext uri="{FF2B5EF4-FFF2-40B4-BE49-F238E27FC236}">
                <a16:creationId xmlns:a16="http://schemas.microsoft.com/office/drawing/2014/main" id="{ABBD0443-65A1-408E-B3B6-85D3F426330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7475984" y="1139658"/>
            <a:ext cx="1817995" cy="2763485"/>
          </a:xfrm>
          <a:prstGeom prst="rect">
            <a:avLst/>
          </a:prstGeom>
          <a:noFill/>
        </p:spPr>
      </p:pic>
      <p:pic>
        <p:nvPicPr>
          <p:cNvPr id="33" name="Content Placeholder 32">
            <a:extLst>
              <a:ext uri="{FF2B5EF4-FFF2-40B4-BE49-F238E27FC236}">
                <a16:creationId xmlns:a16="http://schemas.microsoft.com/office/drawing/2014/main" id="{FC0C6B11-D7E7-4AC2-8E43-C87718FBD8F8}"/>
              </a:ext>
              <a:ext uri="{C183D7F6-B498-43B3-948B-1728B52AA6E4}">
                <adec:decorative xmlns:adec="http://schemas.microsoft.com/office/drawing/2017/decorative" val="1"/>
              </a:ext>
            </a:extLst>
          </p:cNvPr>
          <p:cNvPicPr>
            <a:picLocks noGrp="1"/>
          </p:cNvPicPr>
          <p:nvPr>
            <p:ph idx="1"/>
          </p:nvPr>
        </p:nvPicPr>
        <p:blipFill>
          <a:blip r:embed="rId11" cstate="print">
            <a:extLst>
              <a:ext uri="{28A0092B-C50C-407E-A947-70E740481C1C}">
                <a14:useLocalDpi xmlns:a14="http://schemas.microsoft.com/office/drawing/2010/main" val="0"/>
              </a:ext>
            </a:extLst>
          </a:blip>
          <a:srcRect/>
          <a:stretch>
            <a:fillRect/>
          </a:stretch>
        </p:blipFill>
        <p:spPr bwMode="auto">
          <a:xfrm>
            <a:off x="9395844" y="1405333"/>
            <a:ext cx="1724018" cy="2295606"/>
          </a:xfrm>
          <a:prstGeom prst="rect">
            <a:avLst/>
          </a:prstGeom>
          <a:noFill/>
          <a:ln>
            <a:noFill/>
          </a:ln>
        </p:spPr>
      </p:pic>
      <p:pic>
        <p:nvPicPr>
          <p:cNvPr id="39" name="Picture 38">
            <a:extLst>
              <a:ext uri="{FF2B5EF4-FFF2-40B4-BE49-F238E27FC236}">
                <a16:creationId xmlns:a16="http://schemas.microsoft.com/office/drawing/2014/main" id="{0E60A1FE-5AEC-4199-A68E-5018E80DC73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513906" y="1225365"/>
            <a:ext cx="1724018" cy="2590496"/>
          </a:xfrm>
          <a:prstGeom prst="rect">
            <a:avLst/>
          </a:prstGeom>
          <a:noFill/>
        </p:spPr>
      </p:pic>
      <p:pic>
        <p:nvPicPr>
          <p:cNvPr id="45" name="Scissors" descr="Scissors icon">
            <a:extLst>
              <a:ext uri="{FF2B5EF4-FFF2-40B4-BE49-F238E27FC236}">
                <a16:creationId xmlns:a16="http://schemas.microsoft.com/office/drawing/2014/main" id="{2981A739-95A4-4081-A223-B841858ED8C0}"/>
              </a:ext>
            </a:extLst>
          </p:cNvPr>
          <p:cNvPicPr>
            <a:picLocks noChangeAspect="1"/>
          </p:cNvPicPr>
          <p:nvPr/>
        </p:nvPicPr>
        <p:blipFill>
          <a:blip r:embed="rId12"/>
          <a:stretch>
            <a:fillRect/>
          </a:stretch>
        </p:blipFill>
        <p:spPr>
          <a:xfrm rot="9732031" flipH="1">
            <a:off x="526309" y="4443119"/>
            <a:ext cx="1428440" cy="1108042"/>
          </a:xfrm>
          <a:prstGeom prst="rect">
            <a:avLst/>
          </a:prstGeom>
        </p:spPr>
      </p:pic>
    </p:spTree>
    <p:extLst>
      <p:ext uri="{BB962C8B-B14F-4D97-AF65-F5344CB8AC3E}">
        <p14:creationId xmlns:p14="http://schemas.microsoft.com/office/powerpoint/2010/main" val="2933979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for Image Bank ">
            <a:extLst>
              <a:ext uri="{FF2B5EF4-FFF2-40B4-BE49-F238E27FC236}">
                <a16:creationId xmlns:a16="http://schemas.microsoft.com/office/drawing/2014/main" id="{68948777-4148-4620-878C-6715A2CDB68F}"/>
              </a:ext>
            </a:extLst>
          </p:cNvPr>
          <p:cNvSpPr>
            <a:spLocks noGrp="1"/>
          </p:cNvSpPr>
          <p:nvPr>
            <p:ph type="title"/>
          </p:nvPr>
        </p:nvSpPr>
        <p:spPr/>
        <p:txBody>
          <a:bodyPr/>
          <a:lstStyle/>
          <a:p>
            <a:pPr algn="ctr"/>
            <a:r>
              <a:rPr lang="en-GB"/>
              <a:t>Image Bank</a:t>
            </a:r>
          </a:p>
        </p:txBody>
      </p:sp>
      <p:sp>
        <p:nvSpPr>
          <p:cNvPr id="3" name="Content Placeholder 2" descr="Text describing image bank">
            <a:extLst>
              <a:ext uri="{FF2B5EF4-FFF2-40B4-BE49-F238E27FC236}">
                <a16:creationId xmlns:a16="http://schemas.microsoft.com/office/drawing/2014/main" id="{EEFAAAA1-B314-4EC8-8A75-6BE47FB3C296}"/>
              </a:ext>
            </a:extLst>
          </p:cNvPr>
          <p:cNvSpPr>
            <a:spLocks noGrp="1"/>
          </p:cNvSpPr>
          <p:nvPr>
            <p:ph idx="1"/>
          </p:nvPr>
        </p:nvSpPr>
        <p:spPr/>
        <p:txBody>
          <a:bodyPr/>
          <a:lstStyle/>
          <a:p>
            <a:pPr algn="ctr"/>
            <a:r>
              <a:rPr lang="en-GB"/>
              <a:t>The drawings below can all be copied and pasted and used in worksheets and activities.</a:t>
            </a:r>
          </a:p>
          <a:p>
            <a:pPr algn="ctr"/>
            <a:endParaRPr lang="en-GB"/>
          </a:p>
          <a:p>
            <a:pPr algn="ctr"/>
            <a:r>
              <a:rPr lang="en-GB"/>
              <a:t>They can be enlarged to A4 size for classroom display</a:t>
            </a:r>
          </a:p>
        </p:txBody>
      </p:sp>
    </p:spTree>
    <p:extLst>
      <p:ext uri="{BB962C8B-B14F-4D97-AF65-F5344CB8AC3E}">
        <p14:creationId xmlns:p14="http://schemas.microsoft.com/office/powerpoint/2010/main" val="115790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18D7A-0D63-B449-CA03-A5BE83767AF6}"/>
              </a:ext>
            </a:extLst>
          </p:cNvPr>
          <p:cNvSpPr>
            <a:spLocks noGrp="1"/>
          </p:cNvSpPr>
          <p:nvPr>
            <p:ph type="title"/>
          </p:nvPr>
        </p:nvSpPr>
        <p:spPr>
          <a:xfrm>
            <a:off x="357187" y="278296"/>
            <a:ext cx="10996613" cy="963544"/>
          </a:xfrm>
        </p:spPr>
        <p:txBody>
          <a:bodyPr lIns="0" tIns="45720" rIns="90000" bIns="45720" anchor="ctr" anchorCtr="0">
            <a:normAutofit fontScale="90000"/>
          </a:bodyPr>
          <a:lstStyle/>
          <a:p>
            <a:pPr algn="ctr"/>
            <a:br>
              <a:rPr lang="en-GB" dirty="0">
                <a:latin typeface="Arial"/>
                <a:ea typeface="+mj-lt"/>
                <a:cs typeface="+mj-lt"/>
              </a:rPr>
            </a:br>
            <a:r>
              <a:rPr lang="en-GB" dirty="0">
                <a:latin typeface="Arial"/>
                <a:ea typeface="+mj-lt"/>
                <a:cs typeface="+mj-lt"/>
              </a:rPr>
              <a:t>How can we use buildings, statues and memorials to learn about peace, justice and equality?</a:t>
            </a:r>
            <a:endParaRPr lang="en-US" dirty="0"/>
          </a:p>
          <a:p>
            <a:endParaRPr lang="en-GB" dirty="0">
              <a:cs typeface="Arial"/>
            </a:endParaRPr>
          </a:p>
        </p:txBody>
      </p:sp>
      <p:sp>
        <p:nvSpPr>
          <p:cNvPr id="6" name="TextBox 5">
            <a:extLst>
              <a:ext uri="{FF2B5EF4-FFF2-40B4-BE49-F238E27FC236}">
                <a16:creationId xmlns:a16="http://schemas.microsoft.com/office/drawing/2014/main" id="{58AAB85A-86A8-AC64-B5C7-7EEE2211C41D}"/>
              </a:ext>
            </a:extLst>
          </p:cNvPr>
          <p:cNvSpPr txBox="1"/>
          <p:nvPr/>
        </p:nvSpPr>
        <p:spPr>
          <a:xfrm>
            <a:off x="254967" y="1387900"/>
            <a:ext cx="6505563" cy="461665"/>
          </a:xfrm>
          <a:prstGeom prst="rect">
            <a:avLst/>
          </a:prstGeom>
          <a:solidFill>
            <a:schemeClr val="bg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Key Stage 2: History, SMSC, British Values</a:t>
            </a:r>
          </a:p>
        </p:txBody>
      </p:sp>
      <p:sp>
        <p:nvSpPr>
          <p:cNvPr id="2" name="Text Placeholder 1" descr="Text Box with curriculum links">
            <a:extLst>
              <a:ext uri="{FF2B5EF4-FFF2-40B4-BE49-F238E27FC236}">
                <a16:creationId xmlns:a16="http://schemas.microsoft.com/office/drawing/2014/main" id="{B686E427-185A-7CCA-F250-132E056FF7D0}"/>
              </a:ext>
              <a:ext uri="{C183D7F6-B498-43B3-948B-1728B52AA6E4}">
                <adec:decorative xmlns:adec="http://schemas.microsoft.com/office/drawing/2017/decorative" val="0"/>
              </a:ext>
            </a:extLst>
          </p:cNvPr>
          <p:cNvSpPr>
            <a:spLocks noGrp="1"/>
          </p:cNvSpPr>
          <p:nvPr>
            <p:ph type="body" sz="quarter" idx="12"/>
          </p:nvPr>
        </p:nvSpPr>
        <p:spPr/>
        <p:txBody>
          <a:bodyPr/>
          <a:lstStyle/>
          <a:p>
            <a:r>
              <a:rPr lang="en-GB" b="1">
                <a:ea typeface="+mn-lt"/>
                <a:cs typeface="+mn-lt"/>
              </a:rPr>
              <a:t>History, </a:t>
            </a:r>
            <a:endParaRPr lang="en-US"/>
          </a:p>
        </p:txBody>
      </p:sp>
      <p:sp>
        <p:nvSpPr>
          <p:cNvPr id="4" name="Content Placeholder 3" descr="Text box listing learning aims and outcomes">
            <a:extLst>
              <a:ext uri="{FF2B5EF4-FFF2-40B4-BE49-F238E27FC236}">
                <a16:creationId xmlns:a16="http://schemas.microsoft.com/office/drawing/2014/main" id="{06498007-CD47-BD13-F7E5-CDEB22E70A00}"/>
              </a:ext>
            </a:extLst>
          </p:cNvPr>
          <p:cNvSpPr>
            <a:spLocks noGrp="1"/>
          </p:cNvSpPr>
          <p:nvPr>
            <p:ph idx="1"/>
          </p:nvPr>
        </p:nvSpPr>
        <p:spPr>
          <a:xfrm>
            <a:off x="254967" y="2429353"/>
            <a:ext cx="10389359" cy="3705229"/>
          </a:xfrm>
        </p:spPr>
        <p:txBody>
          <a:bodyPr lIns="0" tIns="45720" rIns="90000" bIns="45720" anchor="t"/>
          <a:lstStyle/>
          <a:p>
            <a:pPr marL="457200" indent="-457200">
              <a:buFont typeface="Arial" panose="020B0604020202020204" pitchFamily="34" charset="0"/>
              <a:buChar char="•"/>
            </a:pPr>
            <a:r>
              <a:rPr lang="en-GB" sz="2000" dirty="0"/>
              <a:t>To know more about the built environment of Manchester city centre and how it relates to the heritage and story of a place</a:t>
            </a:r>
          </a:p>
          <a:p>
            <a:pPr marL="457200" indent="-457200">
              <a:buFont typeface="Arial" panose="020B0604020202020204" pitchFamily="34" charset="0"/>
              <a:buChar char="•"/>
            </a:pPr>
            <a:r>
              <a:rPr lang="en-GB" sz="2000" dirty="0"/>
              <a:t>To know more about Britain’s democratic parliamentary system and its central role in shaping our history and values, and in continuing to develop Britain</a:t>
            </a:r>
          </a:p>
          <a:p>
            <a:pPr marL="457200" indent="-457200">
              <a:buFont typeface="Arial" panose="020B0604020202020204" pitchFamily="34" charset="0"/>
              <a:buChar char="•"/>
            </a:pPr>
            <a:r>
              <a:rPr lang="en-GB" sz="2000" dirty="0"/>
              <a:t>To know that people living in the past did not have the same rights and freedoms as people today and were not treated with equal respect because of wealth, faith, race, gender</a:t>
            </a:r>
          </a:p>
          <a:p>
            <a:pPr marL="457200" indent="-457200">
              <a:buFont typeface="Arial" panose="020B0604020202020204" pitchFamily="34" charset="0"/>
              <a:buChar char="•"/>
            </a:pPr>
            <a:r>
              <a:rPr lang="en-GB" sz="2000" dirty="0"/>
              <a:t>To know about Manchester’s contribution to making laws fairer for all people</a:t>
            </a:r>
          </a:p>
          <a:p>
            <a:pPr marL="457200" indent="-457200">
              <a:buFont typeface="Arial" panose="020B0604020202020204" pitchFamily="34" charset="0"/>
              <a:buChar char="•"/>
            </a:pPr>
            <a:r>
              <a:rPr lang="en-GB" sz="2000" dirty="0"/>
              <a:t>To know that people can help make the world a better place for everyone to live</a:t>
            </a:r>
          </a:p>
          <a:p>
            <a:pPr marL="457200" indent="-457200">
              <a:buFont typeface="Arial" panose="020B0604020202020204" pitchFamily="34" charset="0"/>
              <a:buChar char="•"/>
            </a:pPr>
            <a:endParaRPr lang="en-GB" sz="1600" dirty="0"/>
          </a:p>
          <a:p>
            <a:pPr marL="457200" indent="-457200">
              <a:buFont typeface="Arial" panose="020B0604020202020204" pitchFamily="34" charset="0"/>
              <a:buChar char="•"/>
            </a:pPr>
            <a:endParaRPr lang="en-GB" sz="16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endParaRPr lang="en-US" dirty="0">
              <a:cs typeface="Arial" panose="020B0604020202020204"/>
            </a:endParaRPr>
          </a:p>
        </p:txBody>
      </p:sp>
    </p:spTree>
    <p:extLst>
      <p:ext uri="{BB962C8B-B14F-4D97-AF65-F5344CB8AC3E}">
        <p14:creationId xmlns:p14="http://schemas.microsoft.com/office/powerpoint/2010/main" val="172960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3E9A62-A6D9-4608-8367-D9E7D3DD46B8}"/>
              </a:ext>
            </a:extLst>
          </p:cNvPr>
          <p:cNvSpPr>
            <a:spLocks noGrp="1"/>
          </p:cNvSpPr>
          <p:nvPr>
            <p:ph type="title"/>
          </p:nvPr>
        </p:nvSpPr>
        <p:spPr/>
        <p:txBody>
          <a:bodyPr/>
          <a:lstStyle/>
          <a:p>
            <a:pPr algn="ctr"/>
            <a:r>
              <a:rPr lang="en-GB"/>
              <a:t>Abraham Lincoln Statue</a:t>
            </a:r>
          </a:p>
        </p:txBody>
      </p:sp>
      <p:pic>
        <p:nvPicPr>
          <p:cNvPr id="4" name="Content Placeholder 3" descr="A black and white drawing of Abraham Lincoln statue">
            <a:extLst>
              <a:ext uri="{FF2B5EF4-FFF2-40B4-BE49-F238E27FC236}">
                <a16:creationId xmlns:a16="http://schemas.microsoft.com/office/drawing/2014/main" id="{8CF520D6-9C65-4F75-B481-E3FE44944C64}"/>
              </a:ext>
            </a:extLst>
          </p:cNvPr>
          <p:cNvPicPr>
            <a:picLocks noGrp="1" noChangeAspect="1"/>
          </p:cNvPicPr>
          <p:nvPr>
            <p:ph idx="1"/>
          </p:nvPr>
        </p:nvPicPr>
        <p:blipFill>
          <a:blip r:embed="rId3"/>
          <a:stretch>
            <a:fillRect/>
          </a:stretch>
        </p:blipFill>
        <p:spPr>
          <a:xfrm>
            <a:off x="1625600" y="1091873"/>
            <a:ext cx="2387599" cy="4968229"/>
          </a:xfrm>
        </p:spPr>
      </p:pic>
      <p:pic>
        <p:nvPicPr>
          <p:cNvPr id="6" name="Picture 5" descr="Shaded drawing of Abraham Lincoln statue">
            <a:extLst>
              <a:ext uri="{FF2B5EF4-FFF2-40B4-BE49-F238E27FC236}">
                <a16:creationId xmlns:a16="http://schemas.microsoft.com/office/drawing/2014/main" id="{8B7E088A-7829-4E22-987C-81EF43F36A9D}"/>
              </a:ext>
            </a:extLst>
          </p:cNvPr>
          <p:cNvPicPr>
            <a:picLocks noChangeAspect="1"/>
          </p:cNvPicPr>
          <p:nvPr/>
        </p:nvPicPr>
        <p:blipFill>
          <a:blip r:embed="rId4"/>
          <a:stretch>
            <a:fillRect/>
          </a:stretch>
        </p:blipFill>
        <p:spPr>
          <a:xfrm>
            <a:off x="7390241" y="865802"/>
            <a:ext cx="2496243" cy="5194300"/>
          </a:xfrm>
          <a:prstGeom prst="rect">
            <a:avLst/>
          </a:prstGeom>
        </p:spPr>
      </p:pic>
    </p:spTree>
    <p:extLst>
      <p:ext uri="{BB962C8B-B14F-4D97-AF65-F5344CB8AC3E}">
        <p14:creationId xmlns:p14="http://schemas.microsoft.com/office/powerpoint/2010/main" val="220499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6C2FBC-EB89-4281-9129-EA5DF06E92C1}"/>
              </a:ext>
            </a:extLst>
          </p:cNvPr>
          <p:cNvSpPr>
            <a:spLocks noGrp="1"/>
          </p:cNvSpPr>
          <p:nvPr>
            <p:ph type="title"/>
          </p:nvPr>
        </p:nvSpPr>
        <p:spPr/>
        <p:txBody>
          <a:bodyPr/>
          <a:lstStyle/>
          <a:p>
            <a:pPr algn="ctr"/>
            <a:r>
              <a:rPr lang="en-GB"/>
              <a:t>Cenotaph</a:t>
            </a:r>
          </a:p>
        </p:txBody>
      </p:sp>
      <p:pic>
        <p:nvPicPr>
          <p:cNvPr id="4" name="Content Placeholder 3" descr="Shaded drawing of the cenotaph">
            <a:extLst>
              <a:ext uri="{FF2B5EF4-FFF2-40B4-BE49-F238E27FC236}">
                <a16:creationId xmlns:a16="http://schemas.microsoft.com/office/drawing/2014/main" id="{D9289B23-B739-4710-A38E-6787B286DF24}"/>
              </a:ext>
            </a:extLst>
          </p:cNvPr>
          <p:cNvPicPr>
            <a:picLocks noGrp="1" noChangeAspect="1"/>
          </p:cNvPicPr>
          <p:nvPr>
            <p:ph idx="1"/>
          </p:nvPr>
        </p:nvPicPr>
        <p:blipFill>
          <a:blip r:embed="rId3"/>
          <a:stretch>
            <a:fillRect/>
          </a:stretch>
        </p:blipFill>
        <p:spPr>
          <a:xfrm>
            <a:off x="1056010" y="1125054"/>
            <a:ext cx="3096890" cy="4927957"/>
          </a:xfrm>
        </p:spPr>
      </p:pic>
      <p:pic>
        <p:nvPicPr>
          <p:cNvPr id="6" name="Picture 5" descr="Black and white drawing of the cenotaph">
            <a:extLst>
              <a:ext uri="{FF2B5EF4-FFF2-40B4-BE49-F238E27FC236}">
                <a16:creationId xmlns:a16="http://schemas.microsoft.com/office/drawing/2014/main" id="{FA91F6AF-BCB5-4EBF-ABB7-45774FE091EC}"/>
              </a:ext>
            </a:extLst>
          </p:cNvPr>
          <p:cNvPicPr>
            <a:picLocks noChangeAspect="1"/>
          </p:cNvPicPr>
          <p:nvPr/>
        </p:nvPicPr>
        <p:blipFill>
          <a:blip r:embed="rId4"/>
          <a:stretch>
            <a:fillRect/>
          </a:stretch>
        </p:blipFill>
        <p:spPr>
          <a:xfrm>
            <a:off x="7009378" y="1132687"/>
            <a:ext cx="3380891" cy="5027238"/>
          </a:xfrm>
          <a:prstGeom prst="rect">
            <a:avLst/>
          </a:prstGeom>
        </p:spPr>
      </p:pic>
    </p:spTree>
    <p:extLst>
      <p:ext uri="{BB962C8B-B14F-4D97-AF65-F5344CB8AC3E}">
        <p14:creationId xmlns:p14="http://schemas.microsoft.com/office/powerpoint/2010/main" val="142670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3F9EA9-C5CE-4123-89D1-9EBF634C4083}"/>
              </a:ext>
            </a:extLst>
          </p:cNvPr>
          <p:cNvSpPr>
            <a:spLocks noGrp="1"/>
          </p:cNvSpPr>
          <p:nvPr>
            <p:ph type="title"/>
          </p:nvPr>
        </p:nvSpPr>
        <p:spPr/>
        <p:txBody>
          <a:bodyPr/>
          <a:lstStyle/>
          <a:p>
            <a:pPr algn="ctr"/>
            <a:r>
              <a:rPr lang="en-GB"/>
              <a:t>Emmeline Pankhurst statue</a:t>
            </a:r>
            <a:br>
              <a:rPr lang="en-GB"/>
            </a:br>
            <a:endParaRPr lang="en-GB"/>
          </a:p>
        </p:txBody>
      </p:sp>
      <p:pic>
        <p:nvPicPr>
          <p:cNvPr id="4" name="Content Placeholder 3" descr="Black and white drawing of the Emmeline Pankhurst statue">
            <a:extLst>
              <a:ext uri="{FF2B5EF4-FFF2-40B4-BE49-F238E27FC236}">
                <a16:creationId xmlns:a16="http://schemas.microsoft.com/office/drawing/2014/main" id="{FF0E2434-5C10-4913-814B-49DAB0BCDC14}"/>
              </a:ext>
            </a:extLst>
          </p:cNvPr>
          <p:cNvPicPr>
            <a:picLocks noGrp="1" noChangeAspect="1"/>
          </p:cNvPicPr>
          <p:nvPr>
            <p:ph idx="1"/>
          </p:nvPr>
        </p:nvPicPr>
        <p:blipFill>
          <a:blip r:embed="rId3"/>
          <a:stretch>
            <a:fillRect/>
          </a:stretch>
        </p:blipFill>
        <p:spPr>
          <a:xfrm>
            <a:off x="1498342" y="925609"/>
            <a:ext cx="2768858" cy="5006781"/>
          </a:xfrm>
        </p:spPr>
      </p:pic>
      <p:pic>
        <p:nvPicPr>
          <p:cNvPr id="6" name="Picture 5" descr="Shaded drawing of the Emmeline Pankhurst statue">
            <a:extLst>
              <a:ext uri="{FF2B5EF4-FFF2-40B4-BE49-F238E27FC236}">
                <a16:creationId xmlns:a16="http://schemas.microsoft.com/office/drawing/2014/main" id="{B3A66F9D-3069-470C-A5E4-22CCA16A54C8}"/>
              </a:ext>
            </a:extLst>
          </p:cNvPr>
          <p:cNvPicPr>
            <a:picLocks noChangeAspect="1"/>
          </p:cNvPicPr>
          <p:nvPr/>
        </p:nvPicPr>
        <p:blipFill>
          <a:blip r:embed="rId4"/>
          <a:stretch>
            <a:fillRect/>
          </a:stretch>
        </p:blipFill>
        <p:spPr>
          <a:xfrm>
            <a:off x="6955642" y="1075414"/>
            <a:ext cx="3364999" cy="4815850"/>
          </a:xfrm>
          <a:prstGeom prst="rect">
            <a:avLst/>
          </a:prstGeom>
        </p:spPr>
      </p:pic>
    </p:spTree>
    <p:extLst>
      <p:ext uri="{BB962C8B-B14F-4D97-AF65-F5344CB8AC3E}">
        <p14:creationId xmlns:p14="http://schemas.microsoft.com/office/powerpoint/2010/main" val="4229325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A7FC96-6F7B-4EE4-BABC-B3C5C3889EEC}"/>
              </a:ext>
            </a:extLst>
          </p:cNvPr>
          <p:cNvSpPr>
            <a:spLocks noGrp="1"/>
          </p:cNvSpPr>
          <p:nvPr>
            <p:ph type="title"/>
          </p:nvPr>
        </p:nvSpPr>
        <p:spPr/>
        <p:txBody>
          <a:bodyPr/>
          <a:lstStyle/>
          <a:p>
            <a:pPr algn="ctr"/>
            <a:r>
              <a:rPr lang="en-GB"/>
              <a:t>Central Library</a:t>
            </a:r>
          </a:p>
        </p:txBody>
      </p:sp>
      <p:pic>
        <p:nvPicPr>
          <p:cNvPr id="4" name="Content Placeholder 3" descr="Black and white drawing of Central Library">
            <a:extLst>
              <a:ext uri="{FF2B5EF4-FFF2-40B4-BE49-F238E27FC236}">
                <a16:creationId xmlns:a16="http://schemas.microsoft.com/office/drawing/2014/main" id="{7E76621B-A51A-49E2-AED9-209ED252DB35}"/>
              </a:ext>
            </a:extLst>
          </p:cNvPr>
          <p:cNvPicPr>
            <a:picLocks noGrp="1" noChangeAspect="1"/>
          </p:cNvPicPr>
          <p:nvPr>
            <p:ph idx="1"/>
          </p:nvPr>
        </p:nvPicPr>
        <p:blipFill>
          <a:blip r:embed="rId3"/>
          <a:stretch>
            <a:fillRect/>
          </a:stretch>
        </p:blipFill>
        <p:spPr>
          <a:xfrm>
            <a:off x="166687" y="1668776"/>
            <a:ext cx="5449835" cy="3520447"/>
          </a:xfrm>
        </p:spPr>
      </p:pic>
      <p:pic>
        <p:nvPicPr>
          <p:cNvPr id="6" name="Picture 5" descr="Shaded drawing of Central Library">
            <a:extLst>
              <a:ext uri="{FF2B5EF4-FFF2-40B4-BE49-F238E27FC236}">
                <a16:creationId xmlns:a16="http://schemas.microsoft.com/office/drawing/2014/main" id="{B8F6F69B-3222-4221-BB69-0B585846F08F}"/>
              </a:ext>
            </a:extLst>
          </p:cNvPr>
          <p:cNvPicPr>
            <a:picLocks noChangeAspect="1"/>
          </p:cNvPicPr>
          <p:nvPr/>
        </p:nvPicPr>
        <p:blipFill>
          <a:blip r:embed="rId4"/>
          <a:stretch>
            <a:fillRect/>
          </a:stretch>
        </p:blipFill>
        <p:spPr>
          <a:xfrm>
            <a:off x="6096000" y="1491772"/>
            <a:ext cx="5364491" cy="3374143"/>
          </a:xfrm>
          <a:prstGeom prst="rect">
            <a:avLst/>
          </a:prstGeom>
        </p:spPr>
      </p:pic>
    </p:spTree>
    <p:extLst>
      <p:ext uri="{BB962C8B-B14F-4D97-AF65-F5344CB8AC3E}">
        <p14:creationId xmlns:p14="http://schemas.microsoft.com/office/powerpoint/2010/main" val="1137849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11A487-F7F0-468A-9B6B-A903500FAB20}"/>
              </a:ext>
            </a:extLst>
          </p:cNvPr>
          <p:cNvSpPr>
            <a:spLocks noGrp="1"/>
          </p:cNvSpPr>
          <p:nvPr>
            <p:ph type="title"/>
          </p:nvPr>
        </p:nvSpPr>
        <p:spPr/>
        <p:txBody>
          <a:bodyPr/>
          <a:lstStyle/>
          <a:p>
            <a:pPr algn="ctr"/>
            <a:r>
              <a:rPr lang="en-GB"/>
              <a:t>Peterloo Memorial</a:t>
            </a:r>
          </a:p>
        </p:txBody>
      </p:sp>
      <p:pic>
        <p:nvPicPr>
          <p:cNvPr id="4" name="Content Placeholder 3" descr="Black and white drawing of the Peterloo Memorial">
            <a:extLst>
              <a:ext uri="{FF2B5EF4-FFF2-40B4-BE49-F238E27FC236}">
                <a16:creationId xmlns:a16="http://schemas.microsoft.com/office/drawing/2014/main" id="{8DEE25C4-0381-44FC-B243-777F63D2E8F6}"/>
              </a:ext>
            </a:extLst>
          </p:cNvPr>
          <p:cNvPicPr>
            <a:picLocks noGrp="1" noChangeAspect="1"/>
          </p:cNvPicPr>
          <p:nvPr>
            <p:ph idx="1"/>
          </p:nvPr>
        </p:nvPicPr>
        <p:blipFill>
          <a:blip r:embed="rId2"/>
          <a:stretch>
            <a:fillRect/>
          </a:stretch>
        </p:blipFill>
        <p:spPr>
          <a:xfrm>
            <a:off x="2899611" y="953818"/>
            <a:ext cx="6533956" cy="2762760"/>
          </a:xfrm>
        </p:spPr>
      </p:pic>
      <p:pic>
        <p:nvPicPr>
          <p:cNvPr id="6" name="Picture 5" descr="Coloured drawing of the Peterloo Memorial">
            <a:extLst>
              <a:ext uri="{FF2B5EF4-FFF2-40B4-BE49-F238E27FC236}">
                <a16:creationId xmlns:a16="http://schemas.microsoft.com/office/drawing/2014/main" id="{8190DF35-76D0-4C11-A4D7-CF794364C458}"/>
              </a:ext>
            </a:extLst>
          </p:cNvPr>
          <p:cNvPicPr>
            <a:picLocks noChangeAspect="1"/>
          </p:cNvPicPr>
          <p:nvPr/>
        </p:nvPicPr>
        <p:blipFill>
          <a:blip r:embed="rId3"/>
          <a:stretch>
            <a:fillRect/>
          </a:stretch>
        </p:blipFill>
        <p:spPr>
          <a:xfrm>
            <a:off x="2542937" y="3053096"/>
            <a:ext cx="7106125" cy="3081280"/>
          </a:xfrm>
          <a:prstGeom prst="rect">
            <a:avLst/>
          </a:prstGeom>
        </p:spPr>
      </p:pic>
    </p:spTree>
    <p:extLst>
      <p:ext uri="{BB962C8B-B14F-4D97-AF65-F5344CB8AC3E}">
        <p14:creationId xmlns:p14="http://schemas.microsoft.com/office/powerpoint/2010/main" val="632470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ured drawing drawing of the Hidden Gem">
            <a:extLst>
              <a:ext uri="{FF2B5EF4-FFF2-40B4-BE49-F238E27FC236}">
                <a16:creationId xmlns:a16="http://schemas.microsoft.com/office/drawing/2014/main" id="{EDD1EFE0-CE73-4C22-BDF6-F7717FA6703A}"/>
              </a:ext>
            </a:extLst>
          </p:cNvPr>
          <p:cNvPicPr>
            <a:picLocks noChangeAspect="1"/>
          </p:cNvPicPr>
          <p:nvPr/>
        </p:nvPicPr>
        <p:blipFill>
          <a:blip r:embed="rId3"/>
          <a:stretch>
            <a:fillRect/>
          </a:stretch>
        </p:blipFill>
        <p:spPr>
          <a:xfrm>
            <a:off x="6517105" y="605467"/>
            <a:ext cx="4118811" cy="5872128"/>
          </a:xfrm>
          <a:prstGeom prst="rect">
            <a:avLst/>
          </a:prstGeom>
        </p:spPr>
      </p:pic>
      <p:pic>
        <p:nvPicPr>
          <p:cNvPr id="4" name="Content Placeholder 3" descr="Black and white drawing of the Hidden Gem">
            <a:extLst>
              <a:ext uri="{FF2B5EF4-FFF2-40B4-BE49-F238E27FC236}">
                <a16:creationId xmlns:a16="http://schemas.microsoft.com/office/drawing/2014/main" id="{C6A8E438-661D-44A3-B854-24EE5770C343}"/>
              </a:ext>
            </a:extLst>
          </p:cNvPr>
          <p:cNvPicPr>
            <a:picLocks noGrp="1" noChangeAspect="1"/>
          </p:cNvPicPr>
          <p:nvPr>
            <p:ph idx="1"/>
          </p:nvPr>
        </p:nvPicPr>
        <p:blipFill>
          <a:blip r:embed="rId4"/>
          <a:stretch>
            <a:fillRect/>
          </a:stretch>
        </p:blipFill>
        <p:spPr>
          <a:xfrm>
            <a:off x="573598" y="830179"/>
            <a:ext cx="4227001" cy="5659487"/>
          </a:xfrm>
        </p:spPr>
      </p:pic>
      <p:sp>
        <p:nvSpPr>
          <p:cNvPr id="7" name="Title 6">
            <a:extLst>
              <a:ext uri="{FF2B5EF4-FFF2-40B4-BE49-F238E27FC236}">
                <a16:creationId xmlns:a16="http://schemas.microsoft.com/office/drawing/2014/main" id="{8C286397-B832-4C4B-B30A-6354009D9B4B}"/>
              </a:ext>
            </a:extLst>
          </p:cNvPr>
          <p:cNvSpPr>
            <a:spLocks noGrp="1"/>
          </p:cNvSpPr>
          <p:nvPr>
            <p:ph type="title"/>
          </p:nvPr>
        </p:nvSpPr>
        <p:spPr/>
        <p:txBody>
          <a:bodyPr/>
          <a:lstStyle/>
          <a:p>
            <a:pPr algn="ctr"/>
            <a:r>
              <a:rPr lang="en-GB"/>
              <a:t>The Hidden Gem – St Mary’s RC Church</a:t>
            </a:r>
            <a:br>
              <a:rPr lang="en-GB"/>
            </a:br>
            <a:endParaRPr lang="en-GB"/>
          </a:p>
        </p:txBody>
      </p:sp>
    </p:spTree>
    <p:extLst>
      <p:ext uri="{BB962C8B-B14F-4D97-AF65-F5344CB8AC3E}">
        <p14:creationId xmlns:p14="http://schemas.microsoft.com/office/powerpoint/2010/main" val="287214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260F-B2F8-4ECA-ADAB-E89C671C3F4F}"/>
              </a:ext>
            </a:extLst>
          </p:cNvPr>
          <p:cNvSpPr>
            <a:spLocks noGrp="1"/>
          </p:cNvSpPr>
          <p:nvPr>
            <p:ph type="title"/>
          </p:nvPr>
        </p:nvSpPr>
        <p:spPr/>
        <p:txBody>
          <a:bodyPr/>
          <a:lstStyle/>
          <a:p>
            <a:r>
              <a:rPr lang="en-GB" dirty="0"/>
              <a:t>How to use this PowerPoint</a:t>
            </a:r>
          </a:p>
        </p:txBody>
      </p:sp>
      <p:sp>
        <p:nvSpPr>
          <p:cNvPr id="3" name="Text Placeholder 2">
            <a:extLst>
              <a:ext uri="{FF2B5EF4-FFF2-40B4-BE49-F238E27FC236}">
                <a16:creationId xmlns:a16="http://schemas.microsoft.com/office/drawing/2014/main" id="{BDADFCE8-D50B-41F5-ACFE-82F863C6560A}"/>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40D30B6B-54ED-49F2-97AD-DF4657A89F96}"/>
              </a:ext>
            </a:extLst>
          </p:cNvPr>
          <p:cNvSpPr>
            <a:spLocks noGrp="1"/>
          </p:cNvSpPr>
          <p:nvPr>
            <p:ph idx="1"/>
          </p:nvPr>
        </p:nvSpPr>
        <p:spPr>
          <a:xfrm>
            <a:off x="463165" y="1250780"/>
            <a:ext cx="5632835" cy="4930556"/>
          </a:xfrm>
        </p:spPr>
        <p:txBody>
          <a:bodyPr lIns="0" tIns="45720" rIns="90000" bIns="45720" anchor="t"/>
          <a:lstStyle/>
          <a:p>
            <a:r>
              <a:rPr lang="en-GB" sz="1800" dirty="0">
                <a:cs typeface="Arial"/>
              </a:rPr>
              <a:t>This PowerPoint complements the Manchester Young People's  Peace Trail </a:t>
            </a:r>
            <a:r>
              <a:rPr lang="en-GB" sz="1800" dirty="0" err="1">
                <a:cs typeface="Arial"/>
              </a:rPr>
              <a:t>StoryMap</a:t>
            </a:r>
            <a:r>
              <a:rPr lang="en-GB" sz="1800" dirty="0">
                <a:cs typeface="Arial"/>
              </a:rPr>
              <a:t>. The trail includes 6 sites in Manchester's city centre that link to Manchester's contribution to peace and social justice in Britain. It would take approximately 1 hour to take pupils on the trail. A good starting point is Central Library.</a:t>
            </a:r>
          </a:p>
          <a:p>
            <a:r>
              <a:rPr lang="en-GB" sz="1800" dirty="0">
                <a:cs typeface="Arial"/>
              </a:rPr>
              <a:t>The PowerPoint contains:</a:t>
            </a:r>
          </a:p>
          <a:p>
            <a:pPr marL="285750" indent="-285750">
              <a:buFont typeface="Arial" panose="020B0604020202020204" pitchFamily="34" charset="0"/>
              <a:buChar char="•"/>
            </a:pPr>
            <a:r>
              <a:rPr lang="en-GB" sz="1800" dirty="0">
                <a:cs typeface="Arial"/>
              </a:rPr>
              <a:t>Information for teachers on all the sites on the trail.</a:t>
            </a:r>
          </a:p>
          <a:p>
            <a:pPr marL="285750" indent="-285750">
              <a:buFont typeface="Arial" panose="020B0604020202020204" pitchFamily="34" charset="0"/>
              <a:buChar char="•"/>
            </a:pPr>
            <a:r>
              <a:rPr lang="en-GB" sz="1800" dirty="0">
                <a:cs typeface="Arial"/>
              </a:rPr>
              <a:t>Activity suggestions for pupils before and after doing the trail.</a:t>
            </a:r>
          </a:p>
          <a:p>
            <a:pPr marL="285750" indent="-285750">
              <a:buFont typeface="Arial" panose="020B0604020202020204" pitchFamily="34" charset="0"/>
              <a:buChar char="•"/>
            </a:pPr>
            <a:r>
              <a:rPr lang="en-GB" sz="1800" dirty="0">
                <a:cs typeface="Arial"/>
              </a:rPr>
              <a:t>A bank of images for teachers to use in their own worksheets.</a:t>
            </a:r>
          </a:p>
          <a:p>
            <a:endParaRPr lang="en-GB" sz="2000" dirty="0">
              <a:cs typeface="Arial"/>
            </a:endParaRPr>
          </a:p>
        </p:txBody>
      </p:sp>
      <p:sp>
        <p:nvSpPr>
          <p:cNvPr id="5" name="Text Placeholder 4">
            <a:extLst>
              <a:ext uri="{FF2B5EF4-FFF2-40B4-BE49-F238E27FC236}">
                <a16:creationId xmlns:a16="http://schemas.microsoft.com/office/drawing/2014/main" id="{4F09D41C-A63B-42F6-9771-45DE48712C39}"/>
              </a:ext>
            </a:extLst>
          </p:cNvPr>
          <p:cNvSpPr>
            <a:spLocks noGrp="1"/>
          </p:cNvSpPr>
          <p:nvPr>
            <p:ph type="body" sz="quarter" idx="12"/>
          </p:nvPr>
        </p:nvSpPr>
        <p:spPr>
          <a:xfrm>
            <a:off x="6477885" y="945469"/>
            <a:ext cx="4894829" cy="461962"/>
          </a:xfrm>
        </p:spPr>
        <p:txBody>
          <a:bodyPr/>
          <a:lstStyle/>
          <a:p>
            <a:endParaRPr lang="en-GB"/>
          </a:p>
        </p:txBody>
      </p:sp>
      <p:sp>
        <p:nvSpPr>
          <p:cNvPr id="6" name="Content Placeholder 5">
            <a:extLst>
              <a:ext uri="{FF2B5EF4-FFF2-40B4-BE49-F238E27FC236}">
                <a16:creationId xmlns:a16="http://schemas.microsoft.com/office/drawing/2014/main" id="{CC84B141-E1A4-4BAE-B012-3ACA0A270FE9}"/>
              </a:ext>
            </a:extLst>
          </p:cNvPr>
          <p:cNvSpPr>
            <a:spLocks noGrp="1"/>
          </p:cNvSpPr>
          <p:nvPr>
            <p:ph idx="11"/>
          </p:nvPr>
        </p:nvSpPr>
        <p:spPr/>
        <p:txBody>
          <a:bodyPr lIns="0" tIns="45720" rIns="90000" bIns="45720" anchor="t"/>
          <a:lstStyle/>
          <a:p>
            <a:pPr marL="285750" indent="-285750">
              <a:buFont typeface="Arial"/>
              <a:buChar char="•"/>
            </a:pPr>
            <a:endParaRPr lang="en-GB" sz="1800" dirty="0">
              <a:cs typeface="Arial"/>
            </a:endParaRPr>
          </a:p>
          <a:p>
            <a:pPr marL="285750" indent="-285750">
              <a:buFont typeface="Arial"/>
              <a:buChar char="•"/>
            </a:pPr>
            <a:r>
              <a:rPr lang="en-GB" sz="1800" dirty="0">
                <a:cs typeface="Arial"/>
              </a:rPr>
              <a:t>The online </a:t>
            </a:r>
            <a:r>
              <a:rPr lang="en-GB" sz="1800" b="1" dirty="0" err="1">
                <a:cs typeface="Arial"/>
                <a:hlinkClick r:id="rId2"/>
              </a:rPr>
              <a:t>StoryMap</a:t>
            </a:r>
            <a:r>
              <a:rPr lang="en-GB" sz="1800" b="1" dirty="0">
                <a:cs typeface="Arial"/>
              </a:rPr>
              <a:t> </a:t>
            </a:r>
            <a:r>
              <a:rPr lang="en-GB" sz="1800" dirty="0">
                <a:cs typeface="Arial"/>
              </a:rPr>
              <a:t>- This contains all the information and images for the Young People's Peace trail. Use this to explore or revisit the sites on the trail, when you are in the classroom, or if it is not viable to physically take your pupils on this trail.</a:t>
            </a:r>
            <a:endParaRPr lang="en-GB" dirty="0"/>
          </a:p>
          <a:p>
            <a:pPr marL="285750" indent="-285750">
              <a:buFont typeface="Arial"/>
              <a:buChar char="•"/>
            </a:pPr>
            <a:r>
              <a:rPr lang="en-GB" sz="1800" dirty="0">
                <a:cs typeface="Arial"/>
              </a:rPr>
              <a:t>The </a:t>
            </a:r>
            <a:r>
              <a:rPr lang="en-GB" sz="1800" b="1" dirty="0">
                <a:cs typeface="Arial"/>
                <a:hlinkClick r:id="rId3"/>
              </a:rPr>
              <a:t>How to Make a Peace Dove</a:t>
            </a:r>
            <a:r>
              <a:rPr lang="en-GB" sz="1800" dirty="0">
                <a:cs typeface="Arial"/>
              </a:rPr>
              <a:t> file - This includes step-by-step instructions for making card and paper doves.</a:t>
            </a:r>
          </a:p>
          <a:p>
            <a:pPr marL="285750" indent="-285750">
              <a:buFont typeface="Arial"/>
              <a:buChar char="•"/>
            </a:pPr>
            <a:r>
              <a:rPr lang="en-GB" sz="1800" dirty="0">
                <a:cs typeface="Arial"/>
              </a:rPr>
              <a:t>The </a:t>
            </a:r>
            <a:r>
              <a:rPr lang="en-GB" sz="1800" b="1" dirty="0">
                <a:cs typeface="Arial"/>
                <a:hlinkClick r:id="rId4"/>
              </a:rPr>
              <a:t>Peace Dove Template</a:t>
            </a:r>
            <a:r>
              <a:rPr lang="en-GB" sz="1800" dirty="0">
                <a:cs typeface="Arial"/>
              </a:rPr>
              <a:t> - This is for the dove's body. It is better to print this on A4 card. A piece of ordinary A4 paper can be used for the wings.</a:t>
            </a:r>
          </a:p>
          <a:p>
            <a:endParaRPr lang="en-GB" sz="1800" dirty="0">
              <a:cs typeface="Arial"/>
            </a:endParaRPr>
          </a:p>
        </p:txBody>
      </p:sp>
    </p:spTree>
    <p:extLst>
      <p:ext uri="{BB962C8B-B14F-4D97-AF65-F5344CB8AC3E}">
        <p14:creationId xmlns:p14="http://schemas.microsoft.com/office/powerpoint/2010/main" val="178889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B247AEF-166F-450F-8DB8-8E90C9CA0C77}"/>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est Box for slide title">
            <a:extLst>
              <a:ext uri="{FF2B5EF4-FFF2-40B4-BE49-F238E27FC236}">
                <a16:creationId xmlns:a16="http://schemas.microsoft.com/office/drawing/2014/main" id="{9DB12D03-D2F4-4F7A-943F-7D4FAC7ADA56}"/>
              </a:ext>
            </a:extLst>
          </p:cNvPr>
          <p:cNvSpPr>
            <a:spLocks noGrp="1"/>
          </p:cNvSpPr>
          <p:nvPr>
            <p:ph type="title"/>
          </p:nvPr>
        </p:nvSpPr>
        <p:spPr/>
        <p:txBody>
          <a:bodyPr/>
          <a:lstStyle/>
          <a:p>
            <a:pPr algn="ctr"/>
            <a:r>
              <a:rPr lang="en-GB"/>
              <a:t>Manchester Central Library</a:t>
            </a:r>
            <a:br>
              <a:rPr lang="en-GB"/>
            </a:br>
            <a:endParaRPr lang="en-GB"/>
          </a:p>
        </p:txBody>
      </p:sp>
      <p:pic>
        <p:nvPicPr>
          <p:cNvPr id="8" name="Picture Placeholder 7" descr="Manchester Central library&#10;A large circular building with columns&#10;&#10;">
            <a:extLst>
              <a:ext uri="{FF2B5EF4-FFF2-40B4-BE49-F238E27FC236}">
                <a16:creationId xmlns:a16="http://schemas.microsoft.com/office/drawing/2014/main" id="{76952757-B679-4855-9D4F-8E86CC775DA4}"/>
              </a:ext>
            </a:extLst>
          </p:cNvPr>
          <p:cNvPicPr>
            <a:picLocks noGrp="1" noChangeAspect="1"/>
          </p:cNvPicPr>
          <p:nvPr>
            <p:ph type="pic" sz="quarter" idx="14"/>
          </p:nvPr>
        </p:nvPicPr>
        <p:blipFill>
          <a:blip r:embed="rId3"/>
          <a:srcRect l="7571" r="7571"/>
          <a:stretch>
            <a:fillRect/>
          </a:stretch>
        </p:blipFill>
        <p:spPr>
          <a:xfrm>
            <a:off x="243815" y="1382007"/>
            <a:ext cx="4632984" cy="4093986"/>
          </a:xfrm>
        </p:spPr>
      </p:pic>
      <p:sp>
        <p:nvSpPr>
          <p:cNvPr id="6" name="Text Placeholder 5" descr="Label for image of Central Library">
            <a:extLst>
              <a:ext uri="{FF2B5EF4-FFF2-40B4-BE49-F238E27FC236}">
                <a16:creationId xmlns:a16="http://schemas.microsoft.com/office/drawing/2014/main" id="{2536318E-87C5-4C65-A2E9-E213E39A8584}"/>
              </a:ext>
            </a:extLst>
          </p:cNvPr>
          <p:cNvSpPr>
            <a:spLocks noGrp="1"/>
          </p:cNvSpPr>
          <p:nvPr>
            <p:ph type="body" sz="quarter" idx="23"/>
          </p:nvPr>
        </p:nvSpPr>
        <p:spPr/>
        <p:txBody>
          <a:bodyPr/>
          <a:lstStyle/>
          <a:p>
            <a:r>
              <a:rPr lang="en-GB"/>
              <a:t>Manchester Central Library and Archives Centre</a:t>
            </a:r>
          </a:p>
        </p:txBody>
      </p:sp>
      <p:sp>
        <p:nvSpPr>
          <p:cNvPr id="4" name="Content Placeholder 3" descr="Text box describing Central Library">
            <a:extLst>
              <a:ext uri="{FF2B5EF4-FFF2-40B4-BE49-F238E27FC236}">
                <a16:creationId xmlns:a16="http://schemas.microsoft.com/office/drawing/2014/main" id="{6F488269-3D33-47AD-995B-D0EEB3DC8955}"/>
              </a:ext>
            </a:extLst>
          </p:cNvPr>
          <p:cNvSpPr>
            <a:spLocks noGrp="1"/>
          </p:cNvSpPr>
          <p:nvPr>
            <p:ph idx="1"/>
          </p:nvPr>
        </p:nvSpPr>
        <p:spPr>
          <a:xfrm>
            <a:off x="5146365" y="837434"/>
            <a:ext cx="5905354" cy="5183131"/>
          </a:xfrm>
        </p:spPr>
        <p:txBody>
          <a:bodyPr/>
          <a:lstStyle/>
          <a:p>
            <a:r>
              <a:rPr lang="en-GB" sz="1400"/>
              <a:t> </a:t>
            </a:r>
          </a:p>
          <a:p>
            <a:r>
              <a:rPr lang="en-GB" sz="1800"/>
              <a:t>Manchester Central Library opened in 1934. One reason for building it was to help provide people with work at a time when lots of people had no jobs. When it was first built, it was the largest public library in the country.</a:t>
            </a:r>
          </a:p>
          <a:p>
            <a:r>
              <a:rPr lang="en-GB" sz="1800"/>
              <a:t> </a:t>
            </a:r>
          </a:p>
          <a:p>
            <a:r>
              <a:rPr lang="en-GB" sz="1800"/>
              <a:t>For many years, libraries have been important buildings where all people can learn, borrow books and find information without having to pay.  Manchester opened the first lending library in Britain without subscription fees (now demolished). This helped people, who could not afford to buy books, read and learn, and provided fairer access to education.</a:t>
            </a:r>
          </a:p>
          <a:p>
            <a:endParaRPr lang="en-GB" sz="1800"/>
          </a:p>
          <a:p>
            <a:r>
              <a:rPr lang="en-GB" sz="1800"/>
              <a:t>The oldest public library in the English-speaking world, </a:t>
            </a:r>
            <a:r>
              <a:rPr lang="en-GB" sz="1800" err="1"/>
              <a:t>Chetham’s</a:t>
            </a:r>
            <a:r>
              <a:rPr lang="en-GB" sz="1800"/>
              <a:t> Library, is also in Manchester, next to Victoria Station, it was founded in 1852.</a:t>
            </a:r>
          </a:p>
          <a:p>
            <a:r>
              <a:rPr lang="en-GB" sz="1400"/>
              <a:t> </a:t>
            </a:r>
          </a:p>
          <a:p>
            <a:endParaRPr lang="en-GB"/>
          </a:p>
        </p:txBody>
      </p:sp>
    </p:spTree>
    <p:extLst>
      <p:ext uri="{BB962C8B-B14F-4D97-AF65-F5344CB8AC3E}">
        <p14:creationId xmlns:p14="http://schemas.microsoft.com/office/powerpoint/2010/main" val="269228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B2BE07E-37BC-43D6-8410-32BAAA116A70}"/>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s for Erinma Bell bust">
            <a:extLst>
              <a:ext uri="{FF2B5EF4-FFF2-40B4-BE49-F238E27FC236}">
                <a16:creationId xmlns:a16="http://schemas.microsoft.com/office/drawing/2014/main" id="{34B7B9E3-F001-49F7-891E-6C1BA9EDB992}"/>
              </a:ext>
            </a:extLst>
          </p:cNvPr>
          <p:cNvSpPr>
            <a:spLocks noGrp="1"/>
          </p:cNvSpPr>
          <p:nvPr>
            <p:ph type="title"/>
          </p:nvPr>
        </p:nvSpPr>
        <p:spPr/>
        <p:txBody>
          <a:bodyPr/>
          <a:lstStyle/>
          <a:p>
            <a:pPr algn="ctr"/>
            <a:r>
              <a:rPr lang="en-GB" err="1"/>
              <a:t>Erinma</a:t>
            </a:r>
            <a:r>
              <a:rPr lang="en-GB"/>
              <a:t> Bell – Peace Activist</a:t>
            </a:r>
          </a:p>
        </p:txBody>
      </p:sp>
      <p:sp>
        <p:nvSpPr>
          <p:cNvPr id="4" name="Content Placeholder 3" descr="Text box explaining Erinma Bells peace activism">
            <a:extLst>
              <a:ext uri="{FF2B5EF4-FFF2-40B4-BE49-F238E27FC236}">
                <a16:creationId xmlns:a16="http://schemas.microsoft.com/office/drawing/2014/main" id="{D53FB3B9-99C7-489B-8017-CDDA4D5197B8}"/>
              </a:ext>
            </a:extLst>
          </p:cNvPr>
          <p:cNvSpPr>
            <a:spLocks noGrp="1"/>
          </p:cNvSpPr>
          <p:nvPr>
            <p:ph idx="1"/>
          </p:nvPr>
        </p:nvSpPr>
        <p:spPr/>
        <p:txBody>
          <a:bodyPr/>
          <a:lstStyle/>
          <a:p>
            <a:endParaRPr lang="en-GB" sz="2000"/>
          </a:p>
          <a:p>
            <a:r>
              <a:rPr lang="en-GB" sz="2000"/>
              <a:t>Manchester Central Library was modernised in 2014 and has a combined Archive Centre and Local History information. </a:t>
            </a:r>
          </a:p>
          <a:p>
            <a:endParaRPr lang="en-GB" sz="2000"/>
          </a:p>
          <a:p>
            <a:r>
              <a:rPr lang="en-GB" sz="2000"/>
              <a:t>There are often peace-related exhibitions and displays at the library, and there is a bust of </a:t>
            </a:r>
            <a:r>
              <a:rPr lang="en-GB" sz="2000" u="sng" err="1">
                <a:hlinkClick r:id="rId3"/>
              </a:rPr>
              <a:t>Erinma</a:t>
            </a:r>
            <a:r>
              <a:rPr lang="en-GB" sz="2000" u="sng">
                <a:hlinkClick r:id="rId3"/>
              </a:rPr>
              <a:t> Bell</a:t>
            </a:r>
            <a:r>
              <a:rPr lang="en-GB" sz="2000"/>
              <a:t>, a local peace activist, displayed on the right-hand staircase to the lower floor. The bust was created to recognise </a:t>
            </a:r>
            <a:r>
              <a:rPr lang="en-GB" sz="2000" err="1"/>
              <a:t>Erinma</a:t>
            </a:r>
            <a:r>
              <a:rPr lang="en-GB" sz="2000"/>
              <a:t> Bell’s work tackling gun crime. It is made from melted guns, seized by or surrendered to the police.</a:t>
            </a:r>
          </a:p>
          <a:p>
            <a:endParaRPr lang="en-GB"/>
          </a:p>
        </p:txBody>
      </p:sp>
      <p:pic>
        <p:nvPicPr>
          <p:cNvPr id="8" name="Picture Placeholder 7" descr="Metal bust of Erinma Bell, a peace activist&#10;&#10;">
            <a:extLst>
              <a:ext uri="{FF2B5EF4-FFF2-40B4-BE49-F238E27FC236}">
                <a16:creationId xmlns:a16="http://schemas.microsoft.com/office/drawing/2014/main" id="{DEE177E8-78D0-436C-886C-2E3874400ED7}"/>
              </a:ext>
            </a:extLst>
          </p:cNvPr>
          <p:cNvPicPr>
            <a:picLocks noGrp="1" noChangeAspect="1"/>
          </p:cNvPicPr>
          <p:nvPr>
            <p:ph type="pic" sz="quarter" idx="14"/>
          </p:nvPr>
        </p:nvPicPr>
        <p:blipFill>
          <a:blip r:embed="rId4"/>
          <a:srcRect l="16869" r="16869"/>
          <a:stretch>
            <a:fillRect/>
          </a:stretch>
        </p:blipFill>
        <p:spPr>
          <a:xfrm rot="5400000">
            <a:off x="6778286" y="931409"/>
            <a:ext cx="4242979" cy="4802565"/>
          </a:xfrm>
        </p:spPr>
      </p:pic>
      <p:sp>
        <p:nvSpPr>
          <p:cNvPr id="6" name="Text Placeholder 5" descr="Label for Erinma Bell bust image">
            <a:extLst>
              <a:ext uri="{FF2B5EF4-FFF2-40B4-BE49-F238E27FC236}">
                <a16:creationId xmlns:a16="http://schemas.microsoft.com/office/drawing/2014/main" id="{8D6F1CAD-B2F5-4C9D-9677-023673F5185F}"/>
              </a:ext>
            </a:extLst>
          </p:cNvPr>
          <p:cNvSpPr>
            <a:spLocks noGrp="1"/>
          </p:cNvSpPr>
          <p:nvPr>
            <p:ph type="body" sz="quarter" idx="23"/>
          </p:nvPr>
        </p:nvSpPr>
        <p:spPr/>
        <p:txBody>
          <a:bodyPr/>
          <a:lstStyle/>
          <a:p>
            <a:r>
              <a:rPr lang="en-GB"/>
              <a:t>Bust of </a:t>
            </a:r>
            <a:r>
              <a:rPr lang="en-GB" err="1"/>
              <a:t>Erinma</a:t>
            </a:r>
            <a:r>
              <a:rPr lang="en-GB"/>
              <a:t> Bell</a:t>
            </a:r>
          </a:p>
        </p:txBody>
      </p:sp>
    </p:spTree>
    <p:extLst>
      <p:ext uri="{BB962C8B-B14F-4D97-AF65-F5344CB8AC3E}">
        <p14:creationId xmlns:p14="http://schemas.microsoft.com/office/powerpoint/2010/main" val="406290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89CA41-91DD-4D9B-BDE7-96E3A3CB0B00}"/>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Emmeline Pankhurst">
            <a:extLst>
              <a:ext uri="{FF2B5EF4-FFF2-40B4-BE49-F238E27FC236}">
                <a16:creationId xmlns:a16="http://schemas.microsoft.com/office/drawing/2014/main" id="{B169D847-2EF6-4013-9E1C-B231336B5FE7}"/>
              </a:ext>
            </a:extLst>
          </p:cNvPr>
          <p:cNvSpPr>
            <a:spLocks noGrp="1"/>
          </p:cNvSpPr>
          <p:nvPr>
            <p:ph type="title"/>
          </p:nvPr>
        </p:nvSpPr>
        <p:spPr/>
        <p:txBody>
          <a:bodyPr/>
          <a:lstStyle/>
          <a:p>
            <a:pPr algn="ctr"/>
            <a:r>
              <a:rPr lang="en-GB"/>
              <a:t>Emmeline Pankhurst Statue</a:t>
            </a:r>
          </a:p>
        </p:txBody>
      </p:sp>
      <p:pic>
        <p:nvPicPr>
          <p:cNvPr id="8" name="Picture Placeholder 7" descr="A statue of Emmeline Pankhurst standing on a hair speaking">
            <a:extLst>
              <a:ext uri="{FF2B5EF4-FFF2-40B4-BE49-F238E27FC236}">
                <a16:creationId xmlns:a16="http://schemas.microsoft.com/office/drawing/2014/main" id="{BCFA85CE-5136-48FB-AE64-51ED82FCDDBC}"/>
              </a:ext>
            </a:extLst>
          </p:cNvPr>
          <p:cNvPicPr>
            <a:picLocks noGrp="1" noChangeAspect="1"/>
          </p:cNvPicPr>
          <p:nvPr>
            <p:ph type="pic" sz="quarter" idx="14"/>
          </p:nvPr>
        </p:nvPicPr>
        <p:blipFill>
          <a:blip r:embed="rId3"/>
          <a:srcRect l="16857" r="16857"/>
          <a:stretch>
            <a:fillRect/>
          </a:stretch>
        </p:blipFill>
        <p:spPr>
          <a:xfrm rot="5400000">
            <a:off x="512763" y="909638"/>
            <a:ext cx="4094162" cy="4632325"/>
          </a:xfrm>
        </p:spPr>
      </p:pic>
      <p:sp>
        <p:nvSpPr>
          <p:cNvPr id="6" name="Text Placeholder 5" descr="Label for Emmeline Pankhurst statue image">
            <a:extLst>
              <a:ext uri="{FF2B5EF4-FFF2-40B4-BE49-F238E27FC236}">
                <a16:creationId xmlns:a16="http://schemas.microsoft.com/office/drawing/2014/main" id="{C2805251-2B96-4770-9C8E-0A0676F6EF4F}"/>
              </a:ext>
              <a:ext uri="{C183D7F6-B498-43B3-948B-1728B52AA6E4}">
                <adec:decorative xmlns:adec="http://schemas.microsoft.com/office/drawing/2017/decorative" val="0"/>
              </a:ext>
            </a:extLst>
          </p:cNvPr>
          <p:cNvSpPr>
            <a:spLocks noGrp="1"/>
          </p:cNvSpPr>
          <p:nvPr>
            <p:ph type="body" sz="quarter" idx="23"/>
          </p:nvPr>
        </p:nvSpPr>
        <p:spPr/>
        <p:txBody>
          <a:bodyPr/>
          <a:lstStyle/>
          <a:p>
            <a:r>
              <a:rPr lang="en-GB"/>
              <a:t>Statue of Emmeline Pankhurst</a:t>
            </a:r>
          </a:p>
        </p:txBody>
      </p:sp>
      <p:sp>
        <p:nvSpPr>
          <p:cNvPr id="4" name="Content Placeholder 3">
            <a:extLst>
              <a:ext uri="{FF2B5EF4-FFF2-40B4-BE49-F238E27FC236}">
                <a16:creationId xmlns:a16="http://schemas.microsoft.com/office/drawing/2014/main" id="{C0CD1577-7E07-4C35-9755-DBD16F8D2661}"/>
              </a:ext>
            </a:extLst>
          </p:cNvPr>
          <p:cNvSpPr>
            <a:spLocks noGrp="1"/>
          </p:cNvSpPr>
          <p:nvPr>
            <p:ph idx="1"/>
          </p:nvPr>
        </p:nvSpPr>
        <p:spPr/>
        <p:txBody>
          <a:bodyPr/>
          <a:lstStyle/>
          <a:p>
            <a:r>
              <a:rPr lang="en-GB" sz="1600"/>
              <a:t>Over 100 years ago not all adults in Britain had the right to vote for their government. This included all women and some men. This was very unfair and lots of people campaigned to have the law changed. Emmeline Pankhurst led a group of campaigners who were called Suffragettes. They took part in lots of demonstrations to protest against these unfair laws and to get the attention of Members of Parliament. Sometimes, they even damaged things like buildings and paintings to get in the news. Another group of campaigners for voting rights were known as the Suffragists. They wanted the right to vote too, but they protested peacefully. </a:t>
            </a:r>
          </a:p>
          <a:p>
            <a:r>
              <a:rPr lang="en-GB" sz="1600"/>
              <a:t> </a:t>
            </a:r>
          </a:p>
          <a:p>
            <a:r>
              <a:rPr lang="en-GB" sz="1600"/>
              <a:t>It was 1918 before the law was changed, allowing all men over the age of 21 and women over the age of 30 to vote. The statue of Emmeline Pankhurst was unveiled in 2018 to commemorate the 100-year anniversary of this change in the voting laws. The ledge surrounding the statue is engraved with the words ‘Deeds not Words’, which was the motto of the Suffragettes. This was because they believed their actions would have more impact on the government, to bring changes to the voting system, than speeches or letters.</a:t>
            </a:r>
          </a:p>
          <a:p>
            <a:endParaRPr lang="en-GB"/>
          </a:p>
        </p:txBody>
      </p:sp>
    </p:spTree>
    <p:extLst>
      <p:ext uri="{BB962C8B-B14F-4D97-AF65-F5344CB8AC3E}">
        <p14:creationId xmlns:p14="http://schemas.microsoft.com/office/powerpoint/2010/main" val="132103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057D7E2-CD8B-4BED-A603-097CFEB86EB0}"/>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the cenotaph">
            <a:extLst>
              <a:ext uri="{FF2B5EF4-FFF2-40B4-BE49-F238E27FC236}">
                <a16:creationId xmlns:a16="http://schemas.microsoft.com/office/drawing/2014/main" id="{A837396C-B964-489A-BA69-AFA62CD2E689}"/>
              </a:ext>
            </a:extLst>
          </p:cNvPr>
          <p:cNvSpPr>
            <a:spLocks noGrp="1"/>
          </p:cNvSpPr>
          <p:nvPr>
            <p:ph type="title"/>
          </p:nvPr>
        </p:nvSpPr>
        <p:spPr/>
        <p:txBody>
          <a:bodyPr/>
          <a:lstStyle/>
          <a:p>
            <a:pPr algn="ctr"/>
            <a:r>
              <a:rPr lang="en-GB"/>
              <a:t>The Cenotaph</a:t>
            </a:r>
          </a:p>
        </p:txBody>
      </p:sp>
      <p:sp>
        <p:nvSpPr>
          <p:cNvPr id="4" name="Content Placeholder 3" descr="Text box describing the cenotaph.">
            <a:extLst>
              <a:ext uri="{FF2B5EF4-FFF2-40B4-BE49-F238E27FC236}">
                <a16:creationId xmlns:a16="http://schemas.microsoft.com/office/drawing/2014/main" id="{7040DF09-B1BA-468B-9F2E-607F08BDD28C}"/>
              </a:ext>
            </a:extLst>
          </p:cNvPr>
          <p:cNvSpPr>
            <a:spLocks noGrp="1"/>
          </p:cNvSpPr>
          <p:nvPr>
            <p:ph idx="1"/>
          </p:nvPr>
        </p:nvSpPr>
        <p:spPr>
          <a:xfrm>
            <a:off x="357187" y="1080312"/>
            <a:ext cx="5905354" cy="5638540"/>
          </a:xfrm>
        </p:spPr>
        <p:txBody>
          <a:bodyPr/>
          <a:lstStyle/>
          <a:p>
            <a:r>
              <a:rPr lang="en-GB" sz="1600"/>
              <a:t>War memorials are a way to help us think about the impact of war and to remember those in the armed forces and all other people who have died because of wars. Wars can start when people disagree about the way countries are run, their beliefs 0r religion. Sometimes wars are fought about the way some people are treated in a country and the laws they have, especially if they are very unfair and cruel. They can also start because leaders of countries want to take over another country or a piece of land. Wars are often very violent, and people get killed and buildings are destroyed, but sometimes people feel they have no choice, but to fight for what they think is right.</a:t>
            </a:r>
          </a:p>
          <a:p>
            <a:r>
              <a:rPr lang="en-GB" sz="1600"/>
              <a:t>The cenotaph was unveiled in 1924, six years after the end of the First World War. A cenotaph is a memorial to people who died away from their home ground, and many were built after the First World War because most soldiers were killed overseas and were buried in other countries. </a:t>
            </a:r>
          </a:p>
          <a:p>
            <a:r>
              <a:rPr lang="en-GB" sz="1600"/>
              <a:t>The area around the cenotaph has memorials to other wars and conflicts, and a public memorial event is held around it every year, in November, on Remembrance Sunday.</a:t>
            </a:r>
          </a:p>
          <a:p>
            <a:endParaRPr lang="en-GB"/>
          </a:p>
        </p:txBody>
      </p:sp>
      <p:pic>
        <p:nvPicPr>
          <p:cNvPr id="8" name="Picture Placeholder 7" descr="A cenotaph - Manchester War Memorial.&#10;A stone monument.&#10;">
            <a:extLst>
              <a:ext uri="{FF2B5EF4-FFF2-40B4-BE49-F238E27FC236}">
                <a16:creationId xmlns:a16="http://schemas.microsoft.com/office/drawing/2014/main" id="{AA4B7286-645D-48DE-B2DC-4F4C5A8D945C}"/>
              </a:ext>
            </a:extLst>
          </p:cNvPr>
          <p:cNvPicPr>
            <a:picLocks noGrp="1" noChangeAspect="1"/>
          </p:cNvPicPr>
          <p:nvPr>
            <p:ph type="pic" sz="quarter" idx="14"/>
          </p:nvPr>
        </p:nvPicPr>
        <p:blipFill rotWithShape="1">
          <a:blip r:embed="rId3"/>
          <a:srcRect l="5740" t="2726" r="3175" b="11117"/>
          <a:stretch/>
        </p:blipFill>
        <p:spPr>
          <a:xfrm rot="5400000">
            <a:off x="6383103" y="1452921"/>
            <a:ext cx="4692954" cy="3329402"/>
          </a:xfrm>
        </p:spPr>
      </p:pic>
      <p:sp>
        <p:nvSpPr>
          <p:cNvPr id="6" name="Text Placeholder 5" descr="Label for the cenotaph image">
            <a:extLst>
              <a:ext uri="{FF2B5EF4-FFF2-40B4-BE49-F238E27FC236}">
                <a16:creationId xmlns:a16="http://schemas.microsoft.com/office/drawing/2014/main" id="{5929F410-4781-4CE2-A6B0-2C12CA664EDE}"/>
              </a:ext>
            </a:extLst>
          </p:cNvPr>
          <p:cNvSpPr>
            <a:spLocks noGrp="1"/>
          </p:cNvSpPr>
          <p:nvPr>
            <p:ph type="body" sz="quarter" idx="23"/>
          </p:nvPr>
        </p:nvSpPr>
        <p:spPr/>
        <p:txBody>
          <a:bodyPr/>
          <a:lstStyle/>
          <a:p>
            <a:r>
              <a:rPr lang="en-GB"/>
              <a:t>The Cenotaph</a:t>
            </a:r>
          </a:p>
        </p:txBody>
      </p:sp>
    </p:spTree>
    <p:extLst>
      <p:ext uri="{BB962C8B-B14F-4D97-AF65-F5344CB8AC3E}">
        <p14:creationId xmlns:p14="http://schemas.microsoft.com/office/powerpoint/2010/main" val="131500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891975A-E4F5-43C3-96A1-FE8EA99922F7}"/>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the peterloo Memorial">
            <a:extLst>
              <a:ext uri="{FF2B5EF4-FFF2-40B4-BE49-F238E27FC236}">
                <a16:creationId xmlns:a16="http://schemas.microsoft.com/office/drawing/2014/main" id="{5CDAAF41-B054-42DE-B137-D4DFC7232379}"/>
              </a:ext>
            </a:extLst>
          </p:cNvPr>
          <p:cNvSpPr>
            <a:spLocks noGrp="1"/>
          </p:cNvSpPr>
          <p:nvPr>
            <p:ph type="title"/>
          </p:nvPr>
        </p:nvSpPr>
        <p:spPr/>
        <p:txBody>
          <a:bodyPr/>
          <a:lstStyle/>
          <a:p>
            <a:r>
              <a:rPr lang="en-GB"/>
              <a:t>The Peterloo Memorial</a:t>
            </a:r>
          </a:p>
        </p:txBody>
      </p:sp>
      <p:pic>
        <p:nvPicPr>
          <p:cNvPr id="8" name="Picture Placeholder 7" descr="Peterloo Memorial, a circular sculpture made from stone&#10;&#10;">
            <a:extLst>
              <a:ext uri="{FF2B5EF4-FFF2-40B4-BE49-F238E27FC236}">
                <a16:creationId xmlns:a16="http://schemas.microsoft.com/office/drawing/2014/main" id="{0553E3AA-79FA-41D0-A3DB-03A9C7531B75}"/>
              </a:ext>
            </a:extLst>
          </p:cNvPr>
          <p:cNvPicPr>
            <a:picLocks noGrp="1" noChangeAspect="1"/>
          </p:cNvPicPr>
          <p:nvPr>
            <p:ph type="pic" sz="quarter" idx="14"/>
          </p:nvPr>
        </p:nvPicPr>
        <p:blipFill rotWithShape="1">
          <a:blip r:embed="rId3"/>
          <a:srcRect l="2379" t="5358" r="-930" b="17158"/>
          <a:stretch/>
        </p:blipFill>
        <p:spPr>
          <a:xfrm>
            <a:off x="188493" y="2049559"/>
            <a:ext cx="5025041" cy="2963118"/>
          </a:xfrm>
        </p:spPr>
      </p:pic>
      <p:sp>
        <p:nvSpPr>
          <p:cNvPr id="6" name="Text Placeholder 5" descr="Label for Peterloo Memorial image">
            <a:extLst>
              <a:ext uri="{FF2B5EF4-FFF2-40B4-BE49-F238E27FC236}">
                <a16:creationId xmlns:a16="http://schemas.microsoft.com/office/drawing/2014/main" id="{FBA85A74-10B5-45DB-9348-FACEFAAF01AF}"/>
              </a:ext>
            </a:extLst>
          </p:cNvPr>
          <p:cNvSpPr>
            <a:spLocks noGrp="1"/>
          </p:cNvSpPr>
          <p:nvPr>
            <p:ph type="body" sz="quarter" idx="23"/>
          </p:nvPr>
        </p:nvSpPr>
        <p:spPr/>
        <p:txBody>
          <a:bodyPr/>
          <a:lstStyle/>
          <a:p>
            <a:r>
              <a:rPr lang="en-GB"/>
              <a:t>The Peterloo Memorial</a:t>
            </a:r>
          </a:p>
        </p:txBody>
      </p:sp>
      <p:sp>
        <p:nvSpPr>
          <p:cNvPr id="4" name="Content Placeholder 3" descr="Text box with a description of the Perloo Massacre">
            <a:extLst>
              <a:ext uri="{FF2B5EF4-FFF2-40B4-BE49-F238E27FC236}">
                <a16:creationId xmlns:a16="http://schemas.microsoft.com/office/drawing/2014/main" id="{96F0463D-5037-4B69-9735-1BE4A4E33099}"/>
              </a:ext>
            </a:extLst>
          </p:cNvPr>
          <p:cNvSpPr>
            <a:spLocks noGrp="1"/>
          </p:cNvSpPr>
          <p:nvPr>
            <p:ph idx="1"/>
          </p:nvPr>
        </p:nvSpPr>
        <p:spPr>
          <a:xfrm>
            <a:off x="5213534" y="365126"/>
            <a:ext cx="6239815" cy="6401434"/>
          </a:xfrm>
        </p:spPr>
        <p:txBody>
          <a:bodyPr/>
          <a:lstStyle/>
          <a:p>
            <a:r>
              <a:rPr lang="en-GB" sz="1600"/>
              <a:t>Over 200 years ago Manchester did not have any Members of Parliament and only a few rich men in Britain had the right to vote. People didn’t think this was fair, and, on August 16</a:t>
            </a:r>
            <a:r>
              <a:rPr lang="en-GB" sz="1600" baseline="30000"/>
              <a:t>th</a:t>
            </a:r>
            <a:r>
              <a:rPr lang="en-GB" sz="1600"/>
              <a:t>, 1819, about 60,000 men, women and children from around the region walked peacefully to St. Peter’s Field, in the centre of Manchester, to listen to speeches on the right to vote and choose the government. However, the meeting was interrupted by soldiers on horseback, who rode at the people swinging their swords. They had been sent by magistrates, in charge of Manchester, to stop the meeting.  Fifteen people died that day, including one child. This terrible event became known as the Peterloo Massacre. </a:t>
            </a:r>
          </a:p>
          <a:p>
            <a:r>
              <a:rPr lang="en-GB" sz="1600"/>
              <a:t>The meeting at St Peter’s Field was part of a long campaign for a fairer voting system. It wasn’t until 1832 that more MPs were provided for new industrial towns like Manchester and not until 1928 that all men and women were able to vote for their MP.</a:t>
            </a:r>
          </a:p>
          <a:p>
            <a:r>
              <a:rPr lang="en-GB" sz="1600"/>
              <a:t>The Peterloo memorial was unveiled in 2019 to commemorate the 200-year anniversary of the massacre. The names of the people who were killed, the places the crowds travelled from, and symbols of peace and justice are engraved in the steps of the memorial.</a:t>
            </a:r>
          </a:p>
          <a:p>
            <a:endParaRPr lang="en-GB" sz="1600"/>
          </a:p>
          <a:p>
            <a:r>
              <a:rPr lang="en-GB" sz="1600"/>
              <a:t>Watch this </a:t>
            </a:r>
            <a:r>
              <a:rPr lang="en-GB" sz="1600" u="sng">
                <a:hlinkClick r:id="rId4"/>
              </a:rPr>
              <a:t>animation</a:t>
            </a:r>
            <a:r>
              <a:rPr lang="en-GB" sz="1600"/>
              <a:t> of the events that took place on 16</a:t>
            </a:r>
            <a:r>
              <a:rPr lang="en-GB" sz="1600" baseline="30000"/>
              <a:t>th</a:t>
            </a:r>
            <a:r>
              <a:rPr lang="en-GB" sz="1600"/>
              <a:t> August, 1819, at a peaceful gathering that became known as the Peterloo Massacre.</a:t>
            </a:r>
          </a:p>
          <a:p>
            <a:endParaRPr lang="en-GB"/>
          </a:p>
        </p:txBody>
      </p:sp>
    </p:spTree>
    <p:extLst>
      <p:ext uri="{BB962C8B-B14F-4D97-AF65-F5344CB8AC3E}">
        <p14:creationId xmlns:p14="http://schemas.microsoft.com/office/powerpoint/2010/main" val="2629622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48F9E1-CEF2-4304-B854-EA66D9BCC6A7}"/>
              </a:ext>
              <a:ext uri="{C183D7F6-B498-43B3-948B-1728B52AA6E4}">
                <adec:decorative xmlns:adec="http://schemas.microsoft.com/office/drawing/2017/decorative" val="1"/>
              </a:ext>
            </a:extLst>
          </p:cNvPr>
          <p:cNvSpPr>
            <a:spLocks noGrp="1"/>
          </p:cNvSpPr>
          <p:nvPr>
            <p:ph type="pic" sz="quarter" idx="24"/>
          </p:nvPr>
        </p:nvSpPr>
        <p:spPr/>
      </p:sp>
      <p:sp>
        <p:nvSpPr>
          <p:cNvPr id="3" name="Title 2" descr="Title text box for Peace Garden and Abraham Lincoln statue">
            <a:extLst>
              <a:ext uri="{FF2B5EF4-FFF2-40B4-BE49-F238E27FC236}">
                <a16:creationId xmlns:a16="http://schemas.microsoft.com/office/drawing/2014/main" id="{46388E28-28A2-43B0-925D-22A77C00E93D}"/>
              </a:ext>
            </a:extLst>
          </p:cNvPr>
          <p:cNvSpPr>
            <a:spLocks noGrp="1"/>
          </p:cNvSpPr>
          <p:nvPr>
            <p:ph type="title"/>
          </p:nvPr>
        </p:nvSpPr>
        <p:spPr/>
        <p:txBody>
          <a:bodyPr/>
          <a:lstStyle/>
          <a:p>
            <a:r>
              <a:rPr lang="en-GB"/>
              <a:t>The Peace Garden  - Abraham Lincoln Statue</a:t>
            </a:r>
          </a:p>
        </p:txBody>
      </p:sp>
      <p:sp>
        <p:nvSpPr>
          <p:cNvPr id="4" name="Content Placeholder 3" descr="Text box with information about Abraham lLincolb">
            <a:extLst>
              <a:ext uri="{FF2B5EF4-FFF2-40B4-BE49-F238E27FC236}">
                <a16:creationId xmlns:a16="http://schemas.microsoft.com/office/drawing/2014/main" id="{E320D511-7C5A-4B02-9CB9-E547FCEDB382}"/>
              </a:ext>
            </a:extLst>
          </p:cNvPr>
          <p:cNvSpPr>
            <a:spLocks noGrp="1"/>
          </p:cNvSpPr>
          <p:nvPr>
            <p:ph idx="1"/>
          </p:nvPr>
        </p:nvSpPr>
        <p:spPr>
          <a:xfrm>
            <a:off x="357187" y="1080312"/>
            <a:ext cx="5905354" cy="5187966"/>
          </a:xfrm>
        </p:spPr>
        <p:txBody>
          <a:bodyPr/>
          <a:lstStyle/>
          <a:p>
            <a:r>
              <a:rPr lang="en-GB" sz="2000"/>
              <a:t>The statue of the former American president, Abraham Lincoln, in the Peace Garden, commemorates the abolition of slavery in the United States, after the American Civil War of the 1860s. A Civil War is when people living the same country disagree about something and fight each other. Some people in America disagreed with the president, who wanted to abolish slavery. </a:t>
            </a:r>
          </a:p>
          <a:p>
            <a:endParaRPr lang="en-GB" sz="2000"/>
          </a:p>
          <a:p>
            <a:r>
              <a:rPr lang="en-GB" sz="2000"/>
              <a:t>President Lincoln was grateful for the support he got from the cotton mill workers of Manchester and Lancashire, who refused to take cotton that was grown and picked by enslaved people. This meant the workers had no work or wages, and it was a very difficult time for them. Abraham Lincoln sent a letter to the people to thank them for their support. </a:t>
            </a:r>
          </a:p>
          <a:p>
            <a:r>
              <a:rPr lang="en-GB"/>
              <a:t> </a:t>
            </a:r>
          </a:p>
          <a:p>
            <a:endParaRPr lang="en-GB"/>
          </a:p>
        </p:txBody>
      </p:sp>
      <p:pic>
        <p:nvPicPr>
          <p:cNvPr id="8" name="Picture Placeholder 7" descr="A statue of president Abraham Lincoln">
            <a:extLst>
              <a:ext uri="{FF2B5EF4-FFF2-40B4-BE49-F238E27FC236}">
                <a16:creationId xmlns:a16="http://schemas.microsoft.com/office/drawing/2014/main" id="{F07CEF57-1ED4-46A1-B735-14D98BDAD061}"/>
              </a:ext>
            </a:extLst>
          </p:cNvPr>
          <p:cNvPicPr>
            <a:picLocks noGrp="1" noChangeAspect="1"/>
          </p:cNvPicPr>
          <p:nvPr>
            <p:ph type="pic" sz="quarter" idx="14"/>
          </p:nvPr>
        </p:nvPicPr>
        <p:blipFill rotWithShape="1">
          <a:blip r:embed="rId3"/>
          <a:srcRect l="-1425" t="4340" r="20360" b="20879"/>
          <a:stretch/>
        </p:blipFill>
        <p:spPr>
          <a:xfrm rot="5400000">
            <a:off x="6818328" y="1752031"/>
            <a:ext cx="4486378" cy="3106949"/>
          </a:xfrm>
        </p:spPr>
      </p:pic>
      <p:sp>
        <p:nvSpPr>
          <p:cNvPr id="6" name="Text Placeholder 5" descr="Label for Abraham Lincoln statue image">
            <a:extLst>
              <a:ext uri="{FF2B5EF4-FFF2-40B4-BE49-F238E27FC236}">
                <a16:creationId xmlns:a16="http://schemas.microsoft.com/office/drawing/2014/main" id="{77CE51ED-18F6-4557-B71B-8A186FD5A2F2}"/>
              </a:ext>
            </a:extLst>
          </p:cNvPr>
          <p:cNvSpPr>
            <a:spLocks noGrp="1"/>
          </p:cNvSpPr>
          <p:nvPr>
            <p:ph type="body" sz="quarter" idx="23"/>
          </p:nvPr>
        </p:nvSpPr>
        <p:spPr/>
        <p:txBody>
          <a:bodyPr/>
          <a:lstStyle/>
          <a:p>
            <a:r>
              <a:rPr lang="en-GB"/>
              <a:t>Statue of Abraham Lincoln</a:t>
            </a:r>
          </a:p>
        </p:txBody>
      </p:sp>
    </p:spTree>
    <p:extLst>
      <p:ext uri="{BB962C8B-B14F-4D97-AF65-F5344CB8AC3E}">
        <p14:creationId xmlns:p14="http://schemas.microsoft.com/office/powerpoint/2010/main" val="4074499537"/>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7576cc2-72f3-4efa-9a1d-65c5ff8adee0">
      <UserInfo>
        <DisplayName>Horsley, Daisy</DisplayName>
        <AccountId>21</AccountId>
        <AccountType/>
      </UserInfo>
      <UserInfo>
        <DisplayName>Angel, Victoria</DisplayName>
        <AccountId>24</AccountId>
        <AccountType/>
      </UserInfo>
    </SharedWithUsers>
    <_activity xmlns="535efb18-3c09-4222-9bc4-8f2dc9b813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1AA0E535D79543B5EB3073443525C3" ma:contentTypeVersion="16" ma:contentTypeDescription="Create a new document." ma:contentTypeScope="" ma:versionID="6ffccb103e02a21bd164d72296f73e78">
  <xsd:schema xmlns:xsd="http://www.w3.org/2001/XMLSchema" xmlns:xs="http://www.w3.org/2001/XMLSchema" xmlns:p="http://schemas.microsoft.com/office/2006/metadata/properties" xmlns:ns3="27576cc2-72f3-4efa-9a1d-65c5ff8adee0" xmlns:ns4="535efb18-3c09-4222-9bc4-8f2dc9b813ed" targetNamespace="http://schemas.microsoft.com/office/2006/metadata/properties" ma:root="true" ma:fieldsID="e7254d97f87bc9b5bcdc534b51876a75" ns3:_="" ns4:_="">
    <xsd:import namespace="27576cc2-72f3-4efa-9a1d-65c5ff8adee0"/>
    <xsd:import namespace="535efb18-3c09-4222-9bc4-8f2dc9b813e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76cc2-72f3-4efa-9a1d-65c5ff8adee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5efb18-3c09-4222-9bc4-8f2dc9b813e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http://schemas.microsoft.com/office/2006/documentManagement/types"/>
    <ds:schemaRef ds:uri="http://purl.org/dc/dcmitype/"/>
    <ds:schemaRef ds:uri="535efb18-3c09-4222-9bc4-8f2dc9b813ed"/>
    <ds:schemaRef ds:uri="http://www.w3.org/XML/1998/namespace"/>
    <ds:schemaRef ds:uri="http://purl.org/dc/terms/"/>
    <ds:schemaRef ds:uri="http://purl.org/dc/elements/1.1/"/>
    <ds:schemaRef ds:uri="http://schemas.openxmlformats.org/package/2006/metadata/core-properties"/>
    <ds:schemaRef ds:uri="27576cc2-72f3-4efa-9a1d-65c5ff8adee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301ABBE-0A4D-4238-B796-2DEE8BFB19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76cc2-72f3-4efa-9a1d-65c5ff8adee0"/>
    <ds:schemaRef ds:uri="535efb18-3c09-4222-9bc4-8f2dc9b813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TotalTime>
  <Words>2732</Words>
  <Application>Microsoft Office PowerPoint</Application>
  <PresentationFormat>Widescreen</PresentationFormat>
  <Paragraphs>223</Paragraphs>
  <Slides>25</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Helvetica</vt:lpstr>
      <vt:lpstr>Source Sans Pro Bold</vt:lpstr>
      <vt:lpstr>Office Theme</vt:lpstr>
      <vt:lpstr>1_Office Theme</vt:lpstr>
      <vt:lpstr>Introductory Slide  the Manchester Young People’s Peace Trail</vt:lpstr>
      <vt:lpstr> How can we use buildings, statues and memorials to learn about peace, justice and equality? </vt:lpstr>
      <vt:lpstr>How to use this PowerPoint</vt:lpstr>
      <vt:lpstr>Manchester Central Library </vt:lpstr>
      <vt:lpstr>Erinma Bell – Peace Activist</vt:lpstr>
      <vt:lpstr>Emmeline Pankhurst Statue</vt:lpstr>
      <vt:lpstr>The Cenotaph</vt:lpstr>
      <vt:lpstr>The Peterloo Memorial</vt:lpstr>
      <vt:lpstr>The Peace Garden  - Abraham Lincoln Statue</vt:lpstr>
      <vt:lpstr>The Peace Garden – The Gingko tree</vt:lpstr>
      <vt:lpstr>The Hidden Gem – St Mary’s Roman Catholic Church</vt:lpstr>
      <vt:lpstr> Activity suggestions before doing the Peace Trail</vt:lpstr>
      <vt:lpstr>Class or Group Discussion</vt:lpstr>
      <vt:lpstr>Hold a Class Vote</vt:lpstr>
      <vt:lpstr>Activity suggestions after doing the Peace Trail</vt:lpstr>
      <vt:lpstr>Make a Peace Dove Display</vt:lpstr>
      <vt:lpstr>Write a speech for Emmeline Pankhurst</vt:lpstr>
      <vt:lpstr>Arrange the images from the Peace Trail in a timeline</vt:lpstr>
      <vt:lpstr>Image Bank</vt:lpstr>
      <vt:lpstr>Abraham Lincoln Statue</vt:lpstr>
      <vt:lpstr>Cenotaph</vt:lpstr>
      <vt:lpstr>Emmeline Pankhurst statue </vt:lpstr>
      <vt:lpstr>Central Library</vt:lpstr>
      <vt:lpstr>Peterloo Memorial</vt:lpstr>
      <vt:lpstr>The Hidden Gem – St Mary’s RC Church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Hicklin, Pascale</cp:lastModifiedBy>
  <cp:revision>193</cp:revision>
  <dcterms:created xsi:type="dcterms:W3CDTF">2022-11-29T11:24:41Z</dcterms:created>
  <dcterms:modified xsi:type="dcterms:W3CDTF">2023-09-11T13:31:50Z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0x010100D91AA0E535D79543B5EB3073443525C3</vt:lpwstr>
  </property>
  <property fmtid="{D5CDD505-2E9C-101B-9397-08002B2CF9AE}" pid="3" name="MediaServiceImageTags">
    <vt:lpwstr/>
  </property>
</Properties>
</file>